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Lato"/>
      <p:regular r:id="rId36"/>
      <p:bold r:id="rId37"/>
      <p:italic r:id="rId38"/>
      <p:boldItalic r:id="rId39"/>
    </p:embeddedFont>
    <p:embeddedFont>
      <p:font typeface="Press Start 2P"/>
      <p:regular r:id="rId40"/>
    </p:embeddedFont>
    <p:embeddedFont>
      <p:font typeface="Fira Sans Condensed Medium"/>
      <p:regular r:id="rId41"/>
      <p:bold r:id="rId42"/>
      <p:italic r:id="rId43"/>
      <p:boldItalic r:id="rId44"/>
    </p:embeddedFont>
    <p:embeddedFont>
      <p:font typeface="Maven Pro"/>
      <p:regular r:id="rId45"/>
      <p:bold r:id="rId46"/>
    </p:embeddedFont>
    <p:embeddedFont>
      <p:font typeface="Dancing Script"/>
      <p:regular r:id="rId47"/>
      <p:bold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avid Castro Ramirez"/>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ressStart2P-regular.fntdata"/><Relationship Id="rId20" Type="http://schemas.openxmlformats.org/officeDocument/2006/relationships/slide" Target="slides/slide15.xml"/><Relationship Id="rId42" Type="http://schemas.openxmlformats.org/officeDocument/2006/relationships/font" Target="fonts/FiraSansCondensedMedium-bold.fntdata"/><Relationship Id="rId41" Type="http://schemas.openxmlformats.org/officeDocument/2006/relationships/font" Target="fonts/FiraSansCondensedMedium-regular.fntdata"/><Relationship Id="rId22" Type="http://schemas.openxmlformats.org/officeDocument/2006/relationships/slide" Target="slides/slide17.xml"/><Relationship Id="rId44" Type="http://schemas.openxmlformats.org/officeDocument/2006/relationships/font" Target="fonts/FiraSansCondensedMedium-boldItalic.fntdata"/><Relationship Id="rId21" Type="http://schemas.openxmlformats.org/officeDocument/2006/relationships/slide" Target="slides/slide16.xml"/><Relationship Id="rId43" Type="http://schemas.openxmlformats.org/officeDocument/2006/relationships/font" Target="fonts/FiraSansCondensedMedium-italic.fntdata"/><Relationship Id="rId24" Type="http://schemas.openxmlformats.org/officeDocument/2006/relationships/slide" Target="slides/slide19.xml"/><Relationship Id="rId46" Type="http://schemas.openxmlformats.org/officeDocument/2006/relationships/font" Target="fonts/MavenPro-bold.fntdata"/><Relationship Id="rId23" Type="http://schemas.openxmlformats.org/officeDocument/2006/relationships/slide" Target="slides/slide18.xml"/><Relationship Id="rId45" Type="http://schemas.openxmlformats.org/officeDocument/2006/relationships/font" Target="fonts/MavenPr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DancingScript-bold.fntdata"/><Relationship Id="rId25" Type="http://schemas.openxmlformats.org/officeDocument/2006/relationships/slide" Target="slides/slide20.xml"/><Relationship Id="rId47" Type="http://schemas.openxmlformats.org/officeDocument/2006/relationships/font" Target="fonts/DancingScript-regular.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Lato-bold.fntdata"/><Relationship Id="rId14" Type="http://schemas.openxmlformats.org/officeDocument/2006/relationships/slide" Target="slides/slide9.xml"/><Relationship Id="rId36" Type="http://schemas.openxmlformats.org/officeDocument/2006/relationships/font" Target="fonts/Lato-regular.fntdata"/><Relationship Id="rId17" Type="http://schemas.openxmlformats.org/officeDocument/2006/relationships/slide" Target="slides/slide12.xml"/><Relationship Id="rId39" Type="http://schemas.openxmlformats.org/officeDocument/2006/relationships/font" Target="fonts/Lato-boldItalic.fntdata"/><Relationship Id="rId16" Type="http://schemas.openxmlformats.org/officeDocument/2006/relationships/slide" Target="slides/slide11.xml"/><Relationship Id="rId38" Type="http://schemas.openxmlformats.org/officeDocument/2006/relationships/font" Target="fonts/Lato-italic.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1-06T06:58:14.461">
    <p:pos x="451" y="448"/>
    <p:text>Feel free to change things just laying down a foundation.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ace710277d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ace710277d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9778cfd970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9778cfd970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29778cfd970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29778cfd970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29778cfd97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29778cfd97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29778cfd970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29778cfd970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297bf3d4d7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297bf3d4d7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29778cfd970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29778cfd970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9778cfd970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9778cfd970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9778cfd970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9778cfd970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9778cfd970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9778cfd970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97b7349794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97b7349794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25e93d04ca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25e93d04ca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297b734979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297b734979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97b734979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97b734979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97b734979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97b734979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97b734979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97b734979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297b734979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297b734979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297b734979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297b734979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ad10344254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ad10344254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5e93d04ca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5e93d04ca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5e93d04ca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5e93d04ca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Tension: making it fun and interactive promotes longer screentime which could lead to health issues such as eye strain, sedentary lifestyles, etc.</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25e93d04ca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25e93d04ca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Tension: making it fun and interactive promotes longer screentime which could lead to health issues such as eye strain, sedentary lifestyles,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25e93d04ca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25e93d04ca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changes were made to the tasks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297b734979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297b734979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29778cfd97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29778cfd97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29778cfd97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29778cfd97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dk2"/>
            </a:gs>
            <a:gs pos="24000">
              <a:schemeClr val="dk2"/>
            </a:gs>
            <a:gs pos="56000">
              <a:schemeClr val="dk2"/>
            </a:gs>
            <a:gs pos="100000">
              <a:srgbClr val="141C21"/>
            </a:gs>
          </a:gsLst>
          <a:lin ang="5400012" scaled="0"/>
        </a:gradFill>
      </p:bgPr>
    </p:bg>
    <p:spTree>
      <p:nvGrpSpPr>
        <p:cNvPr id="8" name="Shape 8"/>
        <p:cNvGrpSpPr/>
        <p:nvPr/>
      </p:nvGrpSpPr>
      <p:grpSpPr>
        <a:xfrm>
          <a:off x="0" y="0"/>
          <a:ext cx="0" cy="0"/>
          <a:chOff x="0" y="0"/>
          <a:chExt cx="0" cy="0"/>
        </a:xfrm>
      </p:grpSpPr>
      <p:sp>
        <p:nvSpPr>
          <p:cNvPr id="9" name="Google Shape;9;p2"/>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948617" y="423924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486970" y="423924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1" y="1784888"/>
            <a:ext cx="295369" cy="302004"/>
          </a:xfrm>
          <a:custGeom>
            <a:rect b="b" l="l" r="r" t="t"/>
            <a:pathLst>
              <a:path extrusionOk="0" h="10579" w="9515">
                <a:moveTo>
                  <a:pt x="1" y="1"/>
                </a:moveTo>
                <a:lnTo>
                  <a:pt x="1" y="10579"/>
                </a:lnTo>
                <a:lnTo>
                  <a:pt x="9515" y="10579"/>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8846852" y="2432085"/>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8846837" y="1829248"/>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7074526" y="3637928"/>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768933" y="3638751"/>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8258967" y="303510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txBox="1"/>
          <p:nvPr>
            <p:ph type="ctrTitle"/>
          </p:nvPr>
        </p:nvSpPr>
        <p:spPr>
          <a:xfrm>
            <a:off x="1841100" y="2279225"/>
            <a:ext cx="5461800" cy="948300"/>
          </a:xfrm>
          <a:prstGeom prst="rect">
            <a:avLst/>
          </a:prstGeom>
        </p:spPr>
        <p:txBody>
          <a:bodyPr anchorCtr="0" anchor="ctr" bIns="91425" lIns="91425" spcFirstLastPara="1" rIns="91425" wrap="square" tIns="91425">
            <a:noAutofit/>
          </a:bodyPr>
          <a:lstStyle>
            <a:lvl1pPr lvl="0" algn="ctr">
              <a:spcBef>
                <a:spcPts val="0"/>
              </a:spcBef>
              <a:spcAft>
                <a:spcPts val="0"/>
              </a:spcAft>
              <a:buSzPts val="5300"/>
              <a:buNone/>
              <a:defRPr sz="3500">
                <a:solidFill>
                  <a:srgbClr val="FFFFFF"/>
                </a:solidFill>
              </a:defRPr>
            </a:lvl1pPr>
            <a:lvl2pPr lvl="1" algn="ctr">
              <a:spcBef>
                <a:spcPts val="0"/>
              </a:spcBef>
              <a:spcAft>
                <a:spcPts val="0"/>
              </a:spcAft>
              <a:buSzPts val="5300"/>
              <a:buNone/>
              <a:defRPr sz="5300"/>
            </a:lvl2pPr>
            <a:lvl3pPr lvl="2" algn="ctr">
              <a:spcBef>
                <a:spcPts val="0"/>
              </a:spcBef>
              <a:spcAft>
                <a:spcPts val="0"/>
              </a:spcAft>
              <a:buSzPts val="5300"/>
              <a:buNone/>
              <a:defRPr sz="5300"/>
            </a:lvl3pPr>
            <a:lvl4pPr lvl="3" algn="ctr">
              <a:spcBef>
                <a:spcPts val="0"/>
              </a:spcBef>
              <a:spcAft>
                <a:spcPts val="0"/>
              </a:spcAft>
              <a:buSzPts val="5300"/>
              <a:buNone/>
              <a:defRPr sz="5300"/>
            </a:lvl4pPr>
            <a:lvl5pPr lvl="4" algn="ctr">
              <a:spcBef>
                <a:spcPts val="0"/>
              </a:spcBef>
              <a:spcAft>
                <a:spcPts val="0"/>
              </a:spcAft>
              <a:buSzPts val="5300"/>
              <a:buNone/>
              <a:defRPr sz="5300"/>
            </a:lvl5pPr>
            <a:lvl6pPr lvl="5" algn="ctr">
              <a:spcBef>
                <a:spcPts val="0"/>
              </a:spcBef>
              <a:spcAft>
                <a:spcPts val="0"/>
              </a:spcAft>
              <a:buSzPts val="5300"/>
              <a:buNone/>
              <a:defRPr sz="5300"/>
            </a:lvl6pPr>
            <a:lvl7pPr lvl="6" algn="ctr">
              <a:spcBef>
                <a:spcPts val="0"/>
              </a:spcBef>
              <a:spcAft>
                <a:spcPts val="0"/>
              </a:spcAft>
              <a:buSzPts val="5300"/>
              <a:buNone/>
              <a:defRPr sz="5300"/>
            </a:lvl7pPr>
            <a:lvl8pPr lvl="7" algn="ctr">
              <a:spcBef>
                <a:spcPts val="0"/>
              </a:spcBef>
              <a:spcAft>
                <a:spcPts val="0"/>
              </a:spcAft>
              <a:buSzPts val="5300"/>
              <a:buNone/>
              <a:defRPr sz="5300"/>
            </a:lvl8pPr>
            <a:lvl9pPr lvl="8" algn="ctr">
              <a:spcBef>
                <a:spcPts val="0"/>
              </a:spcBef>
              <a:spcAft>
                <a:spcPts val="0"/>
              </a:spcAft>
              <a:buSzPts val="5300"/>
              <a:buNone/>
              <a:defRPr sz="5300"/>
            </a:lvl9pPr>
          </a:lstStyle>
          <a:p/>
        </p:txBody>
      </p:sp>
      <p:sp>
        <p:nvSpPr>
          <p:cNvPr id="55" name="Google Shape;55;p2"/>
          <p:cNvSpPr txBox="1"/>
          <p:nvPr>
            <p:ph idx="1" type="subTitle"/>
          </p:nvPr>
        </p:nvSpPr>
        <p:spPr>
          <a:xfrm>
            <a:off x="2358950" y="3281500"/>
            <a:ext cx="4283100" cy="5250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sz="1800">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6" name="Google Shape;56;p2"/>
          <p:cNvSpPr txBox="1"/>
          <p:nvPr>
            <p:ph idx="2" type="ctrTitle"/>
          </p:nvPr>
        </p:nvSpPr>
        <p:spPr>
          <a:xfrm>
            <a:off x="713100" y="1323175"/>
            <a:ext cx="7717800" cy="73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300"/>
              <a:buNone/>
              <a:defRPr sz="4300"/>
            </a:lvl1pPr>
            <a:lvl2pPr lvl="1" rtl="0" algn="ctr">
              <a:spcBef>
                <a:spcPts val="0"/>
              </a:spcBef>
              <a:spcAft>
                <a:spcPts val="0"/>
              </a:spcAft>
              <a:buSzPts val="5300"/>
              <a:buNone/>
              <a:defRPr sz="5300"/>
            </a:lvl2pPr>
            <a:lvl3pPr lvl="2" rtl="0" algn="ctr">
              <a:spcBef>
                <a:spcPts val="0"/>
              </a:spcBef>
              <a:spcAft>
                <a:spcPts val="0"/>
              </a:spcAft>
              <a:buSzPts val="5300"/>
              <a:buNone/>
              <a:defRPr sz="5300"/>
            </a:lvl3pPr>
            <a:lvl4pPr lvl="3" rtl="0" algn="ctr">
              <a:spcBef>
                <a:spcPts val="0"/>
              </a:spcBef>
              <a:spcAft>
                <a:spcPts val="0"/>
              </a:spcAft>
              <a:buSzPts val="5300"/>
              <a:buNone/>
              <a:defRPr sz="5300"/>
            </a:lvl4pPr>
            <a:lvl5pPr lvl="4" rtl="0" algn="ctr">
              <a:spcBef>
                <a:spcPts val="0"/>
              </a:spcBef>
              <a:spcAft>
                <a:spcPts val="0"/>
              </a:spcAft>
              <a:buSzPts val="5300"/>
              <a:buNone/>
              <a:defRPr sz="5300"/>
            </a:lvl5pPr>
            <a:lvl6pPr lvl="5" rtl="0" algn="ctr">
              <a:spcBef>
                <a:spcPts val="0"/>
              </a:spcBef>
              <a:spcAft>
                <a:spcPts val="0"/>
              </a:spcAft>
              <a:buSzPts val="5300"/>
              <a:buNone/>
              <a:defRPr sz="5300"/>
            </a:lvl6pPr>
            <a:lvl7pPr lvl="6" rtl="0" algn="ctr">
              <a:spcBef>
                <a:spcPts val="0"/>
              </a:spcBef>
              <a:spcAft>
                <a:spcPts val="0"/>
              </a:spcAft>
              <a:buSzPts val="5300"/>
              <a:buNone/>
              <a:defRPr sz="5300"/>
            </a:lvl7pPr>
            <a:lvl8pPr lvl="7" rtl="0" algn="ctr">
              <a:spcBef>
                <a:spcPts val="0"/>
              </a:spcBef>
              <a:spcAft>
                <a:spcPts val="0"/>
              </a:spcAft>
              <a:buSzPts val="5300"/>
              <a:buNone/>
              <a:defRPr sz="5300"/>
            </a:lvl8pPr>
            <a:lvl9pPr lvl="8" rtl="0" algn="ctr">
              <a:spcBef>
                <a:spcPts val="0"/>
              </a:spcBef>
              <a:spcAft>
                <a:spcPts val="0"/>
              </a:spcAft>
              <a:buSzPts val="5300"/>
              <a:buNone/>
              <a:defRPr sz="53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274" name="Shape 274"/>
        <p:cNvGrpSpPr/>
        <p:nvPr/>
      </p:nvGrpSpPr>
      <p:grpSpPr>
        <a:xfrm>
          <a:off x="0" y="0"/>
          <a:ext cx="0" cy="0"/>
          <a:chOff x="0" y="0"/>
          <a:chExt cx="0" cy="0"/>
        </a:xfrm>
      </p:grpSpPr>
      <p:sp>
        <p:nvSpPr>
          <p:cNvPr id="275" name="Google Shape;275;p11"/>
          <p:cNvSpPr/>
          <p:nvPr/>
        </p:nvSpPr>
        <p:spPr>
          <a:xfrm>
            <a:off x="2358902"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a:off x="2948617"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589725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825701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a:off x="1179440"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a:off x="1769155"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a:off x="3538332"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4717794"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a:off x="530750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a:off x="5897255"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a:off x="707668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a:off x="8257017" y="3637275"/>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7666240" y="363586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a:off x="884677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8846774" y="3034680"/>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1"/>
          <p:cNvSpPr/>
          <p:nvPr/>
        </p:nvSpPr>
        <p:spPr>
          <a:xfrm>
            <a:off x="590611" y="3034023"/>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1"/>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1"/>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1"/>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a:off x="1179931" y="4842263"/>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1"/>
          <p:cNvSpPr/>
          <p:nvPr/>
        </p:nvSpPr>
        <p:spPr>
          <a:xfrm>
            <a:off x="1768929" y="4840556"/>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353834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4128530" y="48405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4717807"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530800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648696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707668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p:nvPr/>
        </p:nvSpPr>
        <p:spPr>
          <a:xfrm>
            <a:off x="4128052" y="423930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1"/>
          <p:cNvSpPr/>
          <p:nvPr/>
        </p:nvSpPr>
        <p:spPr>
          <a:xfrm>
            <a:off x="7667320" y="4238203"/>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1"/>
          <p:cNvSpPr/>
          <p:nvPr/>
        </p:nvSpPr>
        <p:spPr>
          <a:xfrm>
            <a:off x="766639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1"/>
          <p:cNvSpPr/>
          <p:nvPr/>
        </p:nvSpPr>
        <p:spPr>
          <a:xfrm>
            <a:off x="825704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1"/>
          <p:cNvSpPr/>
          <p:nvPr/>
        </p:nvSpPr>
        <p:spPr>
          <a:xfrm>
            <a:off x="884858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1"/>
          <p:cNvSpPr/>
          <p:nvPr/>
        </p:nvSpPr>
        <p:spPr>
          <a:xfrm>
            <a:off x="8847780" y="363729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1"/>
          <p:cNvSpPr/>
          <p:nvPr/>
        </p:nvSpPr>
        <p:spPr>
          <a:xfrm>
            <a:off x="5897247" y="363702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1"/>
          <p:cNvSpPr/>
          <p:nvPr/>
        </p:nvSpPr>
        <p:spPr>
          <a:xfrm flipH="1" rot="10800000">
            <a:off x="2358952" y="1912"/>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flipH="1" rot="10800000">
            <a:off x="2948667" y="1912"/>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1"/>
          <p:cNvSpPr/>
          <p:nvPr/>
        </p:nvSpPr>
        <p:spPr>
          <a:xfrm flipH="1" rot="10800000">
            <a:off x="589730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1"/>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1"/>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1"/>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1"/>
          <p:cNvSpPr/>
          <p:nvPr/>
        </p:nvSpPr>
        <p:spPr>
          <a:xfrm flipH="1" rot="10800000">
            <a:off x="1769205"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1"/>
          <p:cNvSpPr/>
          <p:nvPr/>
        </p:nvSpPr>
        <p:spPr>
          <a:xfrm flipH="1" rot="10800000">
            <a:off x="3538382"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1"/>
          <p:cNvSpPr/>
          <p:nvPr/>
        </p:nvSpPr>
        <p:spPr>
          <a:xfrm flipH="1" rot="10800000">
            <a:off x="530755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1"/>
          <p:cNvSpPr/>
          <p:nvPr/>
        </p:nvSpPr>
        <p:spPr>
          <a:xfrm flipH="1" rot="10800000">
            <a:off x="707673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1"/>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1"/>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1"/>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1"/>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1"/>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1"/>
          <p:cNvSpPr/>
          <p:nvPr/>
        </p:nvSpPr>
        <p:spPr>
          <a:xfrm flipH="1" rot="10800000">
            <a:off x="3538395" y="3609"/>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1"/>
          <p:cNvSpPr/>
          <p:nvPr/>
        </p:nvSpPr>
        <p:spPr>
          <a:xfrm flipH="1" rot="10800000">
            <a:off x="4128580" y="36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1"/>
          <p:cNvSpPr/>
          <p:nvPr/>
        </p:nvSpPr>
        <p:spPr>
          <a:xfrm flipH="1" rot="10800000">
            <a:off x="4717857" y="3609"/>
            <a:ext cx="295369" cy="301148"/>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1"/>
          <p:cNvSpPr/>
          <p:nvPr/>
        </p:nvSpPr>
        <p:spPr>
          <a:xfrm flipH="1" rot="10800000">
            <a:off x="5308050" y="3622"/>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1"/>
          <p:cNvSpPr/>
          <p:nvPr/>
        </p:nvSpPr>
        <p:spPr>
          <a:xfrm flipH="1" rot="10800000">
            <a:off x="648701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1"/>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1"/>
          <p:cNvSpPr/>
          <p:nvPr/>
        </p:nvSpPr>
        <p:spPr>
          <a:xfrm flipH="1" rot="10800000">
            <a:off x="4128102" y="604044"/>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1"/>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1"/>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1"/>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1"/>
          <p:cNvSpPr txBox="1"/>
          <p:nvPr>
            <p:ph hasCustomPrompt="1" type="title"/>
          </p:nvPr>
        </p:nvSpPr>
        <p:spPr>
          <a:xfrm>
            <a:off x="484325" y="1949750"/>
            <a:ext cx="7953900" cy="1079100"/>
          </a:xfrm>
          <a:prstGeom prst="rect">
            <a:avLst/>
          </a:prstGeom>
        </p:spPr>
        <p:txBody>
          <a:bodyPr anchorCtr="0" anchor="ctr" bIns="91425" lIns="91425" spcFirstLastPara="1" rIns="91425" wrap="square" tIns="91425">
            <a:noAutofit/>
          </a:bodyPr>
          <a:lstStyle>
            <a:lvl1pPr lvl="0" algn="ctr">
              <a:spcBef>
                <a:spcPts val="1000"/>
              </a:spcBef>
              <a:spcAft>
                <a:spcPts val="0"/>
              </a:spcAft>
              <a:buClr>
                <a:schemeClr val="dk1"/>
              </a:buClr>
              <a:buSzPts val="12000"/>
              <a:buNone/>
              <a:defRPr sz="5400">
                <a:solidFill>
                  <a:schemeClr val="dk1"/>
                </a:solidFill>
              </a:defRPr>
            </a:lvl1pPr>
            <a:lvl2pPr lvl="1" algn="ctr">
              <a:spcBef>
                <a:spcPts val="0"/>
              </a:spcBef>
              <a:spcAft>
                <a:spcPts val="0"/>
              </a:spcAft>
              <a:buClr>
                <a:schemeClr val="dk1"/>
              </a:buClr>
              <a:buSzPts val="12000"/>
              <a:buNone/>
              <a:defRPr sz="12000">
                <a:solidFill>
                  <a:schemeClr val="dk1"/>
                </a:solidFill>
              </a:defRPr>
            </a:lvl2pPr>
            <a:lvl3pPr lvl="2" algn="ctr">
              <a:spcBef>
                <a:spcPts val="0"/>
              </a:spcBef>
              <a:spcAft>
                <a:spcPts val="0"/>
              </a:spcAft>
              <a:buClr>
                <a:schemeClr val="dk1"/>
              </a:buClr>
              <a:buSzPts val="12000"/>
              <a:buNone/>
              <a:defRPr sz="12000">
                <a:solidFill>
                  <a:schemeClr val="dk1"/>
                </a:solidFill>
              </a:defRPr>
            </a:lvl3pPr>
            <a:lvl4pPr lvl="3" algn="ctr">
              <a:spcBef>
                <a:spcPts val="0"/>
              </a:spcBef>
              <a:spcAft>
                <a:spcPts val="0"/>
              </a:spcAft>
              <a:buClr>
                <a:schemeClr val="dk1"/>
              </a:buClr>
              <a:buSzPts val="12000"/>
              <a:buNone/>
              <a:defRPr sz="12000">
                <a:solidFill>
                  <a:schemeClr val="dk1"/>
                </a:solidFill>
              </a:defRPr>
            </a:lvl4pPr>
            <a:lvl5pPr lvl="4" algn="ctr">
              <a:spcBef>
                <a:spcPts val="0"/>
              </a:spcBef>
              <a:spcAft>
                <a:spcPts val="0"/>
              </a:spcAft>
              <a:buClr>
                <a:schemeClr val="dk1"/>
              </a:buClr>
              <a:buSzPts val="12000"/>
              <a:buNone/>
              <a:defRPr sz="12000">
                <a:solidFill>
                  <a:schemeClr val="dk1"/>
                </a:solidFill>
              </a:defRPr>
            </a:lvl5pPr>
            <a:lvl6pPr lvl="5" algn="ctr">
              <a:spcBef>
                <a:spcPts val="0"/>
              </a:spcBef>
              <a:spcAft>
                <a:spcPts val="0"/>
              </a:spcAft>
              <a:buClr>
                <a:schemeClr val="dk1"/>
              </a:buClr>
              <a:buSzPts val="12000"/>
              <a:buNone/>
              <a:defRPr sz="12000">
                <a:solidFill>
                  <a:schemeClr val="dk1"/>
                </a:solidFill>
              </a:defRPr>
            </a:lvl6pPr>
            <a:lvl7pPr lvl="6" algn="ctr">
              <a:spcBef>
                <a:spcPts val="0"/>
              </a:spcBef>
              <a:spcAft>
                <a:spcPts val="0"/>
              </a:spcAft>
              <a:buClr>
                <a:schemeClr val="dk1"/>
              </a:buClr>
              <a:buSzPts val="12000"/>
              <a:buNone/>
              <a:defRPr sz="12000">
                <a:solidFill>
                  <a:schemeClr val="dk1"/>
                </a:solidFill>
              </a:defRPr>
            </a:lvl7pPr>
            <a:lvl8pPr lvl="7" algn="ctr">
              <a:spcBef>
                <a:spcPts val="0"/>
              </a:spcBef>
              <a:spcAft>
                <a:spcPts val="0"/>
              </a:spcAft>
              <a:buClr>
                <a:schemeClr val="dk1"/>
              </a:buClr>
              <a:buSzPts val="12000"/>
              <a:buNone/>
              <a:defRPr sz="12000">
                <a:solidFill>
                  <a:schemeClr val="dk1"/>
                </a:solidFill>
              </a:defRPr>
            </a:lvl8pPr>
            <a:lvl9pPr lvl="8" algn="ctr">
              <a:spcBef>
                <a:spcPts val="0"/>
              </a:spcBef>
              <a:spcAft>
                <a:spcPts val="0"/>
              </a:spcAft>
              <a:buClr>
                <a:schemeClr val="dk1"/>
              </a:buClr>
              <a:buSzPts val="12000"/>
              <a:buNone/>
              <a:defRPr sz="12000">
                <a:solidFill>
                  <a:schemeClr val="dk1"/>
                </a:solidFill>
              </a:defRPr>
            </a:lvl9pPr>
          </a:lstStyle>
          <a:p>
            <a:r>
              <a:t>xx%</a:t>
            </a:r>
          </a:p>
        </p:txBody>
      </p:sp>
      <p:sp>
        <p:nvSpPr>
          <p:cNvPr id="338" name="Google Shape;338;p11"/>
          <p:cNvSpPr txBox="1"/>
          <p:nvPr>
            <p:ph idx="1" type="subTitle"/>
          </p:nvPr>
        </p:nvSpPr>
        <p:spPr>
          <a:xfrm>
            <a:off x="484318" y="2952600"/>
            <a:ext cx="7953900" cy="403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800">
                <a:solidFill>
                  <a:srgbClr val="FFFFFF"/>
                </a:solidFill>
              </a:defRPr>
            </a:lvl1pPr>
            <a:lvl2pPr lvl="1" rtl="0" algn="ctr">
              <a:lnSpc>
                <a:spcPct val="100000"/>
              </a:lnSpc>
              <a:spcBef>
                <a:spcPts val="0"/>
              </a:spcBef>
              <a:spcAft>
                <a:spcPts val="0"/>
              </a:spcAft>
              <a:buNone/>
              <a:defRPr sz="1800">
                <a:solidFill>
                  <a:srgbClr val="FFFFFF"/>
                </a:solidFill>
              </a:defRPr>
            </a:lvl2pPr>
            <a:lvl3pPr lvl="2" rtl="0" algn="ctr">
              <a:lnSpc>
                <a:spcPct val="100000"/>
              </a:lnSpc>
              <a:spcBef>
                <a:spcPts val="0"/>
              </a:spcBef>
              <a:spcAft>
                <a:spcPts val="0"/>
              </a:spcAft>
              <a:buNone/>
              <a:defRPr sz="1800">
                <a:solidFill>
                  <a:srgbClr val="FFFFFF"/>
                </a:solidFill>
              </a:defRPr>
            </a:lvl3pPr>
            <a:lvl4pPr lvl="3" rtl="0" algn="ctr">
              <a:lnSpc>
                <a:spcPct val="100000"/>
              </a:lnSpc>
              <a:spcBef>
                <a:spcPts val="0"/>
              </a:spcBef>
              <a:spcAft>
                <a:spcPts val="0"/>
              </a:spcAft>
              <a:buNone/>
              <a:defRPr sz="1800">
                <a:solidFill>
                  <a:srgbClr val="FFFFFF"/>
                </a:solidFill>
              </a:defRPr>
            </a:lvl4pPr>
            <a:lvl5pPr lvl="4" rtl="0" algn="ctr">
              <a:lnSpc>
                <a:spcPct val="100000"/>
              </a:lnSpc>
              <a:spcBef>
                <a:spcPts val="0"/>
              </a:spcBef>
              <a:spcAft>
                <a:spcPts val="0"/>
              </a:spcAft>
              <a:buNone/>
              <a:defRPr sz="1800">
                <a:solidFill>
                  <a:srgbClr val="FFFFFF"/>
                </a:solidFill>
              </a:defRPr>
            </a:lvl5pPr>
            <a:lvl6pPr lvl="5" rtl="0" algn="ctr">
              <a:lnSpc>
                <a:spcPct val="100000"/>
              </a:lnSpc>
              <a:spcBef>
                <a:spcPts val="0"/>
              </a:spcBef>
              <a:spcAft>
                <a:spcPts val="0"/>
              </a:spcAft>
              <a:buNone/>
              <a:defRPr sz="1800">
                <a:solidFill>
                  <a:srgbClr val="FFFFFF"/>
                </a:solidFill>
              </a:defRPr>
            </a:lvl6pPr>
            <a:lvl7pPr lvl="6" rtl="0" algn="ctr">
              <a:lnSpc>
                <a:spcPct val="100000"/>
              </a:lnSpc>
              <a:spcBef>
                <a:spcPts val="0"/>
              </a:spcBef>
              <a:spcAft>
                <a:spcPts val="0"/>
              </a:spcAft>
              <a:buNone/>
              <a:defRPr sz="1800">
                <a:solidFill>
                  <a:srgbClr val="FFFFFF"/>
                </a:solidFill>
              </a:defRPr>
            </a:lvl7pPr>
            <a:lvl8pPr lvl="7" rtl="0" algn="ctr">
              <a:lnSpc>
                <a:spcPct val="100000"/>
              </a:lnSpc>
              <a:spcBef>
                <a:spcPts val="0"/>
              </a:spcBef>
              <a:spcAft>
                <a:spcPts val="0"/>
              </a:spcAft>
              <a:buNone/>
              <a:defRPr sz="1800">
                <a:solidFill>
                  <a:srgbClr val="FFFFFF"/>
                </a:solidFill>
              </a:defRPr>
            </a:lvl8pPr>
            <a:lvl9pPr lvl="8" rtl="0" algn="ctr">
              <a:lnSpc>
                <a:spcPct val="100000"/>
              </a:lnSpc>
              <a:spcBef>
                <a:spcPts val="0"/>
              </a:spcBef>
              <a:spcAft>
                <a:spcPts val="0"/>
              </a:spcAft>
              <a:buNone/>
              <a:defRPr sz="1800">
                <a:solidFill>
                  <a:srgbClr val="FFFFFF"/>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39" name="Shape 3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AND_TWO_COLUMNS_1_1_1">
    <p:spTree>
      <p:nvGrpSpPr>
        <p:cNvPr id="340" name="Shape 340"/>
        <p:cNvGrpSpPr/>
        <p:nvPr/>
      </p:nvGrpSpPr>
      <p:grpSpPr>
        <a:xfrm>
          <a:off x="0" y="0"/>
          <a:ext cx="0" cy="0"/>
          <a:chOff x="0" y="0"/>
          <a:chExt cx="0" cy="0"/>
        </a:xfrm>
      </p:grpSpPr>
      <p:sp>
        <p:nvSpPr>
          <p:cNvPr id="341" name="Google Shape;341;p13"/>
          <p:cNvSpPr/>
          <p:nvPr/>
        </p:nvSpPr>
        <p:spPr>
          <a:xfrm flipH="1" rot="10800000">
            <a:off x="0" y="60217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flipH="1" rot="10800000">
            <a:off x="589715" y="602173"/>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flipH="1" rot="10800000">
            <a:off x="1179430" y="602173"/>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flipH="1" rot="10800000">
            <a:off x="886" y="180737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flipH="1" rot="10800000">
            <a:off x="912" y="120519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flipH="1" rot="10800000">
            <a:off x="444" y="-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flipH="1" rot="10800000">
            <a:off x="590206" y="14"/>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flipH="1" rot="10800000">
            <a:off x="1179204" y="1693"/>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flipH="1" rot="10800000">
            <a:off x="1179208" y="1203498"/>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8846692" y="4840676"/>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7666361" y="4237424"/>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8846692" y="363545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8255915" y="363404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7666361" y="4842351"/>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8256995" y="4236378"/>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8256073" y="4838699"/>
            <a:ext cx="294438" cy="301119"/>
          </a:xfrm>
          <a:custGeom>
            <a:rect b="b" l="l" r="r" t="t"/>
            <a:pathLst>
              <a:path extrusionOk="0" h="10548" w="9485">
                <a:moveTo>
                  <a:pt x="1" y="0"/>
                </a:moveTo>
                <a:lnTo>
                  <a:pt x="1" y="10548"/>
                </a:lnTo>
                <a:lnTo>
                  <a:pt x="9484" y="10548"/>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8846724" y="4237634"/>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8848642" y="3033275"/>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txBox="1"/>
          <p:nvPr>
            <p:ph idx="1" type="subTitle"/>
          </p:nvPr>
        </p:nvSpPr>
        <p:spPr>
          <a:xfrm>
            <a:off x="1407681" y="4102075"/>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0" name="Google Shape;360;p13"/>
          <p:cNvSpPr txBox="1"/>
          <p:nvPr>
            <p:ph idx="2" type="subTitle"/>
          </p:nvPr>
        </p:nvSpPr>
        <p:spPr>
          <a:xfrm>
            <a:off x="4661319" y="4104337"/>
            <a:ext cx="3075000" cy="348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1" name="Google Shape;361;p13"/>
          <p:cNvSpPr txBox="1"/>
          <p:nvPr>
            <p:ph hasCustomPrompt="1" type="title"/>
          </p:nvPr>
        </p:nvSpPr>
        <p:spPr>
          <a:xfrm>
            <a:off x="1462581"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2" name="Google Shape;362;p13"/>
          <p:cNvSpPr txBox="1"/>
          <p:nvPr>
            <p:ph hasCustomPrompt="1" idx="3" type="title"/>
          </p:nvPr>
        </p:nvSpPr>
        <p:spPr>
          <a:xfrm>
            <a:off x="4716219" y="1367150"/>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3" name="Google Shape;363;p13"/>
          <p:cNvSpPr txBox="1"/>
          <p:nvPr>
            <p:ph hasCustomPrompt="1" idx="4" type="title"/>
          </p:nvPr>
        </p:nvSpPr>
        <p:spPr>
          <a:xfrm>
            <a:off x="1462581" y="2996049"/>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4" name="Google Shape;364;p13"/>
          <p:cNvSpPr txBox="1"/>
          <p:nvPr>
            <p:ph hasCustomPrompt="1" idx="5" type="title"/>
          </p:nvPr>
        </p:nvSpPr>
        <p:spPr>
          <a:xfrm>
            <a:off x="4716219" y="2998075"/>
            <a:ext cx="2965200" cy="5199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400"/>
              <a:buNone/>
              <a:defRPr sz="3400">
                <a:solidFill>
                  <a:schemeClr val="lt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365" name="Google Shape;365;p13"/>
          <p:cNvSpPr txBox="1"/>
          <p:nvPr>
            <p:ph idx="6" type="subTitle"/>
          </p:nvPr>
        </p:nvSpPr>
        <p:spPr>
          <a:xfrm>
            <a:off x="1781031" y="2015850"/>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6" name="Google Shape;366;p13"/>
          <p:cNvSpPr txBox="1"/>
          <p:nvPr>
            <p:ph idx="7" type="subTitle"/>
          </p:nvPr>
        </p:nvSpPr>
        <p:spPr>
          <a:xfrm>
            <a:off x="5034669" y="2018575"/>
            <a:ext cx="2328300" cy="39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7" name="Google Shape;367;p13"/>
          <p:cNvSpPr txBox="1"/>
          <p:nvPr>
            <p:ph idx="8" type="subTitle"/>
          </p:nvPr>
        </p:nvSpPr>
        <p:spPr>
          <a:xfrm>
            <a:off x="5034669" y="3643025"/>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68" name="Google Shape;368;p13"/>
          <p:cNvSpPr txBox="1"/>
          <p:nvPr>
            <p:ph idx="9" type="subTitle"/>
          </p:nvPr>
        </p:nvSpPr>
        <p:spPr>
          <a:xfrm>
            <a:off x="1407681" y="2479575"/>
            <a:ext cx="30750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69" name="Google Shape;369;p13"/>
          <p:cNvSpPr txBox="1"/>
          <p:nvPr>
            <p:ph idx="13" type="subTitle"/>
          </p:nvPr>
        </p:nvSpPr>
        <p:spPr>
          <a:xfrm>
            <a:off x="4668369" y="2480138"/>
            <a:ext cx="3060900" cy="347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370" name="Google Shape;370;p13"/>
          <p:cNvSpPr txBox="1"/>
          <p:nvPr>
            <p:ph idx="14" type="subTitle"/>
          </p:nvPr>
        </p:nvSpPr>
        <p:spPr>
          <a:xfrm>
            <a:off x="1781031" y="3640250"/>
            <a:ext cx="2328300" cy="398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71" name="Google Shape;371;p13"/>
          <p:cNvSpPr txBox="1"/>
          <p:nvPr>
            <p:ph idx="15"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AND_TWO_COLUMNS_3_1">
    <p:spTree>
      <p:nvGrpSpPr>
        <p:cNvPr id="372" name="Shape 372"/>
        <p:cNvGrpSpPr/>
        <p:nvPr/>
      </p:nvGrpSpPr>
      <p:grpSpPr>
        <a:xfrm>
          <a:off x="0" y="0"/>
          <a:ext cx="0" cy="0"/>
          <a:chOff x="0" y="0"/>
          <a:chExt cx="0" cy="0"/>
        </a:xfrm>
      </p:grpSpPr>
      <p:sp>
        <p:nvSpPr>
          <p:cNvPr id="373" name="Google Shape;373;p14"/>
          <p:cNvSpPr/>
          <p:nvPr/>
        </p:nvSpPr>
        <p:spPr>
          <a:xfrm flipH="1" rot="10800000">
            <a:off x="8257067" y="17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flipH="1" rot="10800000">
            <a:off x="59" y="604097"/>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flipH="1" rot="10800000">
            <a:off x="589775" y="604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flipH="1" rot="10800000">
            <a:off x="8846824" y="604296"/>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flipH="1" rot="10800000">
            <a:off x="0" y="106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flipH="1" rot="10800000">
            <a:off x="590219" y="1922"/>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flipH="1" rot="10800000">
            <a:off x="1179981" y="1938"/>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flipH="1" rot="10800000">
            <a:off x="1768979"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flipH="1" rot="10800000">
            <a:off x="7076736"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flipH="1" rot="10800000">
            <a:off x="7666448" y="3678"/>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flipH="1" rot="10800000">
            <a:off x="8257099" y="6038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flipH="1" rot="10800000">
            <a:off x="8848630" y="2124"/>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txBox="1"/>
          <p:nvPr>
            <p:ph idx="1" type="subTitle"/>
          </p:nvPr>
        </p:nvSpPr>
        <p:spPr>
          <a:xfrm>
            <a:off x="6187303"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6" name="Google Shape;386;p14"/>
          <p:cNvSpPr txBox="1"/>
          <p:nvPr>
            <p:ph idx="2" type="subTitle"/>
          </p:nvPr>
        </p:nvSpPr>
        <p:spPr>
          <a:xfrm>
            <a:off x="3622500"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7" name="Google Shape;387;p14"/>
          <p:cNvSpPr txBox="1"/>
          <p:nvPr>
            <p:ph idx="3" type="subTitle"/>
          </p:nvPr>
        </p:nvSpPr>
        <p:spPr>
          <a:xfrm>
            <a:off x="1057697" y="3331100"/>
            <a:ext cx="1899000" cy="804600"/>
          </a:xfrm>
          <a:prstGeom prst="rect">
            <a:avLst/>
          </a:prstGeom>
          <a:noFill/>
        </p:spPr>
        <p:txBody>
          <a:bodyPr anchorCtr="0" anchor="ctr" bIns="91425" lIns="91425" spcFirstLastPara="1" rIns="91425" wrap="square" tIns="15270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388" name="Google Shape;388;p14"/>
          <p:cNvSpPr txBox="1"/>
          <p:nvPr>
            <p:ph idx="4" type="subTitle"/>
          </p:nvPr>
        </p:nvSpPr>
        <p:spPr>
          <a:xfrm>
            <a:off x="1057697" y="294980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89" name="Google Shape;389;p14"/>
          <p:cNvSpPr txBox="1"/>
          <p:nvPr>
            <p:ph idx="5" type="subTitle"/>
          </p:nvPr>
        </p:nvSpPr>
        <p:spPr>
          <a:xfrm>
            <a:off x="3622500"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0" name="Google Shape;390;p14"/>
          <p:cNvSpPr txBox="1"/>
          <p:nvPr>
            <p:ph idx="6" type="subTitle"/>
          </p:nvPr>
        </p:nvSpPr>
        <p:spPr>
          <a:xfrm>
            <a:off x="6187303" y="2949850"/>
            <a:ext cx="1899000" cy="381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391" name="Google Shape;391;p14"/>
          <p:cNvSpPr/>
          <p:nvPr/>
        </p:nvSpPr>
        <p:spPr>
          <a:xfrm flipH="1" rot="10800000">
            <a:off x="8847312" y="1206486"/>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flipH="1" rot="10800000">
            <a:off x="589737" y="1207097"/>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AND_TWO_COLUMNS_2_1">
    <p:spTree>
      <p:nvGrpSpPr>
        <p:cNvPr id="394" name="Shape 394"/>
        <p:cNvGrpSpPr/>
        <p:nvPr/>
      </p:nvGrpSpPr>
      <p:grpSpPr>
        <a:xfrm>
          <a:off x="0" y="0"/>
          <a:ext cx="0" cy="0"/>
          <a:chOff x="0" y="0"/>
          <a:chExt cx="0" cy="0"/>
        </a:xfrm>
      </p:grpSpPr>
      <p:sp>
        <p:nvSpPr>
          <p:cNvPr id="395" name="Google Shape;395;p15"/>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5"/>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5"/>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5"/>
          <p:cNvSpPr/>
          <p:nvPr/>
        </p:nvSpPr>
        <p:spPr>
          <a:xfrm rot="10800000">
            <a:off x="7079400"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5"/>
          <p:cNvSpPr/>
          <p:nvPr/>
        </p:nvSpPr>
        <p:spPr>
          <a:xfrm rot="10800000">
            <a:off x="1771869"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5"/>
          <p:cNvSpPr/>
          <p:nvPr/>
        </p:nvSpPr>
        <p:spPr>
          <a:xfrm rot="10800000">
            <a:off x="8848577"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5"/>
          <p:cNvSpPr/>
          <p:nvPr/>
        </p:nvSpPr>
        <p:spPr>
          <a:xfrm rot="10800000">
            <a:off x="591538"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5"/>
          <p:cNvSpPr/>
          <p:nvPr/>
        </p:nvSpPr>
        <p:spPr>
          <a:xfrm rot="10800000">
            <a:off x="1183247"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5"/>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5"/>
          <p:cNvSpPr/>
          <p:nvPr/>
        </p:nvSpPr>
        <p:spPr>
          <a:xfrm rot="10800000">
            <a:off x="1781"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5"/>
          <p:cNvSpPr/>
          <p:nvPr/>
        </p:nvSpPr>
        <p:spPr>
          <a:xfrm rot="10800000">
            <a:off x="8258906" y="1809294"/>
            <a:ext cx="294407" cy="302004"/>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5"/>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5"/>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5"/>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5"/>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5"/>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5"/>
          <p:cNvSpPr/>
          <p:nvPr/>
        </p:nvSpPr>
        <p:spPr>
          <a:xfrm rot="10800000">
            <a:off x="2361591"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5"/>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5"/>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5"/>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5"/>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5"/>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5"/>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5"/>
          <p:cNvSpPr txBox="1"/>
          <p:nvPr>
            <p:ph idx="1" type="subTitle"/>
          </p:nvPr>
        </p:nvSpPr>
        <p:spPr>
          <a:xfrm>
            <a:off x="2746782"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0" name="Google Shape;420;p15"/>
          <p:cNvSpPr txBox="1"/>
          <p:nvPr>
            <p:ph idx="2" type="subTitle"/>
          </p:nvPr>
        </p:nvSpPr>
        <p:spPr>
          <a:xfrm>
            <a:off x="769750"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1" name="Google Shape;421;p15"/>
          <p:cNvSpPr txBox="1"/>
          <p:nvPr>
            <p:ph idx="3" type="subTitle"/>
          </p:nvPr>
        </p:nvSpPr>
        <p:spPr>
          <a:xfrm>
            <a:off x="4723813" y="3017575"/>
            <a:ext cx="1673400" cy="350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2" name="Google Shape;422;p15"/>
          <p:cNvSpPr txBox="1"/>
          <p:nvPr>
            <p:ph idx="4" type="subTitle"/>
          </p:nvPr>
        </p:nvSpPr>
        <p:spPr>
          <a:xfrm>
            <a:off x="6700845" y="3017575"/>
            <a:ext cx="1673400" cy="3507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sz="1500">
                <a:solidFill>
                  <a:schemeClr val="dk1"/>
                </a:solidFill>
                <a:latin typeface="Press Start 2P"/>
                <a:ea typeface="Press Start 2P"/>
                <a:cs typeface="Press Start 2P"/>
                <a:sym typeface="Press Start 2P"/>
              </a:defRPr>
            </a:lvl1pPr>
            <a:lvl2pPr lvl="1" rtl="0" algn="ctr">
              <a:spcBef>
                <a:spcPts val="0"/>
              </a:spcBef>
              <a:spcAft>
                <a:spcPts val="0"/>
              </a:spcAft>
              <a:buNone/>
              <a:defRPr sz="1500">
                <a:solidFill>
                  <a:schemeClr val="dk1"/>
                </a:solidFill>
                <a:latin typeface="Press Start 2P"/>
                <a:ea typeface="Press Start 2P"/>
                <a:cs typeface="Press Start 2P"/>
                <a:sym typeface="Press Start 2P"/>
              </a:defRPr>
            </a:lvl2pPr>
            <a:lvl3pPr lvl="2" rtl="0" algn="ctr">
              <a:spcBef>
                <a:spcPts val="0"/>
              </a:spcBef>
              <a:spcAft>
                <a:spcPts val="0"/>
              </a:spcAft>
              <a:buNone/>
              <a:defRPr sz="1500">
                <a:solidFill>
                  <a:schemeClr val="dk1"/>
                </a:solidFill>
                <a:latin typeface="Press Start 2P"/>
                <a:ea typeface="Press Start 2P"/>
                <a:cs typeface="Press Start 2P"/>
                <a:sym typeface="Press Start 2P"/>
              </a:defRPr>
            </a:lvl3pPr>
            <a:lvl4pPr lvl="3" rtl="0" algn="ctr">
              <a:spcBef>
                <a:spcPts val="0"/>
              </a:spcBef>
              <a:spcAft>
                <a:spcPts val="0"/>
              </a:spcAft>
              <a:buNone/>
              <a:defRPr sz="1500">
                <a:solidFill>
                  <a:schemeClr val="dk1"/>
                </a:solidFill>
                <a:latin typeface="Press Start 2P"/>
                <a:ea typeface="Press Start 2P"/>
                <a:cs typeface="Press Start 2P"/>
                <a:sym typeface="Press Start 2P"/>
              </a:defRPr>
            </a:lvl4pPr>
            <a:lvl5pPr lvl="4" rtl="0" algn="ctr">
              <a:spcBef>
                <a:spcPts val="0"/>
              </a:spcBef>
              <a:spcAft>
                <a:spcPts val="0"/>
              </a:spcAft>
              <a:buNone/>
              <a:defRPr sz="1500">
                <a:solidFill>
                  <a:schemeClr val="dk1"/>
                </a:solidFill>
                <a:latin typeface="Press Start 2P"/>
                <a:ea typeface="Press Start 2P"/>
                <a:cs typeface="Press Start 2P"/>
                <a:sym typeface="Press Start 2P"/>
              </a:defRPr>
            </a:lvl5pPr>
            <a:lvl6pPr lvl="5" rtl="0" algn="ctr">
              <a:spcBef>
                <a:spcPts val="0"/>
              </a:spcBef>
              <a:spcAft>
                <a:spcPts val="0"/>
              </a:spcAft>
              <a:buNone/>
              <a:defRPr sz="1500">
                <a:solidFill>
                  <a:schemeClr val="dk1"/>
                </a:solidFill>
                <a:latin typeface="Press Start 2P"/>
                <a:ea typeface="Press Start 2P"/>
                <a:cs typeface="Press Start 2P"/>
                <a:sym typeface="Press Start 2P"/>
              </a:defRPr>
            </a:lvl6pPr>
            <a:lvl7pPr lvl="6" rtl="0" algn="ctr">
              <a:spcBef>
                <a:spcPts val="0"/>
              </a:spcBef>
              <a:spcAft>
                <a:spcPts val="0"/>
              </a:spcAft>
              <a:buNone/>
              <a:defRPr sz="1500">
                <a:solidFill>
                  <a:schemeClr val="dk1"/>
                </a:solidFill>
                <a:latin typeface="Press Start 2P"/>
                <a:ea typeface="Press Start 2P"/>
                <a:cs typeface="Press Start 2P"/>
                <a:sym typeface="Press Start 2P"/>
              </a:defRPr>
            </a:lvl7pPr>
            <a:lvl8pPr lvl="7" rtl="0" algn="ctr">
              <a:spcBef>
                <a:spcPts val="0"/>
              </a:spcBef>
              <a:spcAft>
                <a:spcPts val="0"/>
              </a:spcAft>
              <a:buNone/>
              <a:defRPr sz="1500">
                <a:solidFill>
                  <a:schemeClr val="dk1"/>
                </a:solidFill>
                <a:latin typeface="Press Start 2P"/>
                <a:ea typeface="Press Start 2P"/>
                <a:cs typeface="Press Start 2P"/>
                <a:sym typeface="Press Start 2P"/>
              </a:defRPr>
            </a:lvl8pPr>
            <a:lvl9pPr lvl="8" rtl="0" algn="ctr">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423" name="Google Shape;423;p15"/>
          <p:cNvSpPr txBox="1"/>
          <p:nvPr>
            <p:ph idx="5" type="subTitle"/>
          </p:nvPr>
        </p:nvSpPr>
        <p:spPr>
          <a:xfrm>
            <a:off x="769762"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4" name="Google Shape;424;p15"/>
          <p:cNvSpPr txBox="1"/>
          <p:nvPr>
            <p:ph idx="6" type="subTitle"/>
          </p:nvPr>
        </p:nvSpPr>
        <p:spPr>
          <a:xfrm>
            <a:off x="2746787"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5" name="Google Shape;425;p15"/>
          <p:cNvSpPr txBox="1"/>
          <p:nvPr>
            <p:ph idx="7" type="subTitle"/>
          </p:nvPr>
        </p:nvSpPr>
        <p:spPr>
          <a:xfrm>
            <a:off x="6700838"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6" name="Google Shape;426;p15"/>
          <p:cNvSpPr txBox="1"/>
          <p:nvPr>
            <p:ph idx="8" type="subTitle"/>
          </p:nvPr>
        </p:nvSpPr>
        <p:spPr>
          <a:xfrm>
            <a:off x="4723813" y="3512600"/>
            <a:ext cx="1673400" cy="676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7" name="Google Shape;427;p1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TITLE_AND_TWO_COLUMNS_2_1_1">
    <p:spTree>
      <p:nvGrpSpPr>
        <p:cNvPr id="428" name="Shape 428"/>
        <p:cNvGrpSpPr/>
        <p:nvPr/>
      </p:nvGrpSpPr>
      <p:grpSpPr>
        <a:xfrm>
          <a:off x="0" y="0"/>
          <a:ext cx="0" cy="0"/>
          <a:chOff x="0" y="0"/>
          <a:chExt cx="0" cy="0"/>
        </a:xfrm>
      </p:grpSpPr>
      <p:sp>
        <p:nvSpPr>
          <p:cNvPr id="429" name="Google Shape;429;p16"/>
          <p:cNvSpPr txBox="1"/>
          <p:nvPr>
            <p:ph idx="1" type="subTitle"/>
          </p:nvPr>
        </p:nvSpPr>
        <p:spPr>
          <a:xfrm>
            <a:off x="1900403" y="1421044"/>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0" name="Google Shape;430;p16"/>
          <p:cNvSpPr txBox="1"/>
          <p:nvPr>
            <p:ph idx="2" type="subTitle"/>
          </p:nvPr>
        </p:nvSpPr>
        <p:spPr>
          <a:xfrm>
            <a:off x="1994903" y="2886851"/>
            <a:ext cx="1899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1" name="Google Shape;431;p16"/>
          <p:cNvSpPr txBox="1"/>
          <p:nvPr>
            <p:ph idx="3" type="subTitle"/>
          </p:nvPr>
        </p:nvSpPr>
        <p:spPr>
          <a:xfrm>
            <a:off x="5127397" y="2886851"/>
            <a:ext cx="2088000" cy="40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b="0" sz="1500">
                <a:solidFill>
                  <a:schemeClr val="dk1"/>
                </a:solidFill>
                <a:latin typeface="Press Start 2P"/>
                <a:ea typeface="Press Start 2P"/>
                <a:cs typeface="Press Start 2P"/>
                <a:sym typeface="Press Start 2P"/>
              </a:defRPr>
            </a:lvl9pPr>
          </a:lstStyle>
          <a:p/>
        </p:txBody>
      </p:sp>
      <p:sp>
        <p:nvSpPr>
          <p:cNvPr id="432" name="Google Shape;432;p16"/>
          <p:cNvSpPr txBox="1"/>
          <p:nvPr>
            <p:ph idx="4" type="subTitle"/>
          </p:nvPr>
        </p:nvSpPr>
        <p:spPr>
          <a:xfrm>
            <a:off x="5099197" y="1421044"/>
            <a:ext cx="2144400" cy="4056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b="0" sz="1500">
                <a:solidFill>
                  <a:schemeClr val="dk1"/>
                </a:solidFill>
                <a:latin typeface="Press Start 2P"/>
                <a:ea typeface="Press Start 2P"/>
                <a:cs typeface="Press Start 2P"/>
                <a:sym typeface="Press Start 2P"/>
              </a:defRPr>
            </a:lvl1pPr>
            <a:lvl2pPr lvl="1" rtl="0" algn="ctr">
              <a:spcBef>
                <a:spcPts val="1600"/>
              </a:spcBef>
              <a:spcAft>
                <a:spcPts val="0"/>
              </a:spcAft>
              <a:buNone/>
              <a:defRPr b="0" sz="1500">
                <a:solidFill>
                  <a:schemeClr val="dk1"/>
                </a:solidFill>
                <a:latin typeface="Press Start 2P"/>
                <a:ea typeface="Press Start 2P"/>
                <a:cs typeface="Press Start 2P"/>
                <a:sym typeface="Press Start 2P"/>
              </a:defRPr>
            </a:lvl2pPr>
            <a:lvl3pPr lvl="2" rtl="0" algn="ctr">
              <a:spcBef>
                <a:spcPts val="1600"/>
              </a:spcBef>
              <a:spcAft>
                <a:spcPts val="0"/>
              </a:spcAft>
              <a:buNone/>
              <a:defRPr b="0" sz="1500">
                <a:solidFill>
                  <a:schemeClr val="dk1"/>
                </a:solidFill>
                <a:latin typeface="Press Start 2P"/>
                <a:ea typeface="Press Start 2P"/>
                <a:cs typeface="Press Start 2P"/>
                <a:sym typeface="Press Start 2P"/>
              </a:defRPr>
            </a:lvl3pPr>
            <a:lvl4pPr lvl="3" rtl="0" algn="ctr">
              <a:spcBef>
                <a:spcPts val="1600"/>
              </a:spcBef>
              <a:spcAft>
                <a:spcPts val="0"/>
              </a:spcAft>
              <a:buNone/>
              <a:defRPr b="0" sz="1500">
                <a:solidFill>
                  <a:schemeClr val="dk1"/>
                </a:solidFill>
                <a:latin typeface="Press Start 2P"/>
                <a:ea typeface="Press Start 2P"/>
                <a:cs typeface="Press Start 2P"/>
                <a:sym typeface="Press Start 2P"/>
              </a:defRPr>
            </a:lvl4pPr>
            <a:lvl5pPr lvl="4" rtl="0" algn="ctr">
              <a:spcBef>
                <a:spcPts val="1600"/>
              </a:spcBef>
              <a:spcAft>
                <a:spcPts val="0"/>
              </a:spcAft>
              <a:buNone/>
              <a:defRPr b="0" sz="1500">
                <a:solidFill>
                  <a:schemeClr val="dk1"/>
                </a:solidFill>
                <a:latin typeface="Press Start 2P"/>
                <a:ea typeface="Press Start 2P"/>
                <a:cs typeface="Press Start 2P"/>
                <a:sym typeface="Press Start 2P"/>
              </a:defRPr>
            </a:lvl5pPr>
            <a:lvl6pPr lvl="5" rtl="0" algn="ctr">
              <a:spcBef>
                <a:spcPts val="1600"/>
              </a:spcBef>
              <a:spcAft>
                <a:spcPts val="0"/>
              </a:spcAft>
              <a:buNone/>
              <a:defRPr b="0" sz="1500">
                <a:solidFill>
                  <a:schemeClr val="dk1"/>
                </a:solidFill>
                <a:latin typeface="Press Start 2P"/>
                <a:ea typeface="Press Start 2P"/>
                <a:cs typeface="Press Start 2P"/>
                <a:sym typeface="Press Start 2P"/>
              </a:defRPr>
            </a:lvl6pPr>
            <a:lvl7pPr lvl="6" rtl="0" algn="ctr">
              <a:spcBef>
                <a:spcPts val="1600"/>
              </a:spcBef>
              <a:spcAft>
                <a:spcPts val="0"/>
              </a:spcAft>
              <a:buNone/>
              <a:defRPr b="0" sz="1500">
                <a:solidFill>
                  <a:schemeClr val="dk1"/>
                </a:solidFill>
                <a:latin typeface="Press Start 2P"/>
                <a:ea typeface="Press Start 2P"/>
                <a:cs typeface="Press Start 2P"/>
                <a:sym typeface="Press Start 2P"/>
              </a:defRPr>
            </a:lvl7pPr>
            <a:lvl8pPr lvl="7" rtl="0" algn="ctr">
              <a:spcBef>
                <a:spcPts val="1600"/>
              </a:spcBef>
              <a:spcAft>
                <a:spcPts val="0"/>
              </a:spcAft>
              <a:buNone/>
              <a:defRPr b="0" sz="1500">
                <a:solidFill>
                  <a:schemeClr val="dk1"/>
                </a:solidFill>
                <a:latin typeface="Press Start 2P"/>
                <a:ea typeface="Press Start 2P"/>
                <a:cs typeface="Press Start 2P"/>
                <a:sym typeface="Press Start 2P"/>
              </a:defRPr>
            </a:lvl8pPr>
            <a:lvl9pPr lvl="8" rtl="0" algn="ctr">
              <a:spcBef>
                <a:spcPts val="1600"/>
              </a:spcBef>
              <a:spcAft>
                <a:spcPts val="1600"/>
              </a:spcAft>
              <a:buNone/>
              <a:defRPr b="0" sz="1500">
                <a:solidFill>
                  <a:schemeClr val="dk1"/>
                </a:solidFill>
                <a:latin typeface="Press Start 2P"/>
                <a:ea typeface="Press Start 2P"/>
                <a:cs typeface="Press Start 2P"/>
                <a:sym typeface="Press Start 2P"/>
              </a:defRPr>
            </a:lvl9pPr>
          </a:lstStyle>
          <a:p/>
        </p:txBody>
      </p:sp>
      <p:sp>
        <p:nvSpPr>
          <p:cNvPr id="433" name="Google Shape;433;p16"/>
          <p:cNvSpPr txBox="1"/>
          <p:nvPr>
            <p:ph idx="5" type="subTitle"/>
          </p:nvPr>
        </p:nvSpPr>
        <p:spPr>
          <a:xfrm>
            <a:off x="1900403"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4" name="Google Shape;434;p16"/>
          <p:cNvSpPr txBox="1"/>
          <p:nvPr>
            <p:ph idx="6" type="subTitle"/>
          </p:nvPr>
        </p:nvSpPr>
        <p:spPr>
          <a:xfrm>
            <a:off x="1900403"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5" name="Google Shape;435;p16"/>
          <p:cNvSpPr txBox="1"/>
          <p:nvPr>
            <p:ph idx="7" type="subTitle"/>
          </p:nvPr>
        </p:nvSpPr>
        <p:spPr>
          <a:xfrm>
            <a:off x="5127397" y="1826519"/>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6" name="Google Shape;436;p16"/>
          <p:cNvSpPr txBox="1"/>
          <p:nvPr>
            <p:ph idx="8" type="subTitle"/>
          </p:nvPr>
        </p:nvSpPr>
        <p:spPr>
          <a:xfrm>
            <a:off x="5127397" y="3292450"/>
            <a:ext cx="2088000" cy="661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solidFill>
                  <a:srgbClr val="F2F2F2"/>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37" name="Google Shape;437;p16"/>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6"/>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6"/>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6"/>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6"/>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6"/>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6"/>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6"/>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6"/>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6"/>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6"/>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6"/>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6"/>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6"/>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6"/>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6"/>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6"/>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6"/>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6"/>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2">
  <p:cSld name="TITLE_ONLY_1_1">
    <p:bg>
      <p:bgPr>
        <a:gradFill>
          <a:gsLst>
            <a:gs pos="0">
              <a:schemeClr val="dk2"/>
            </a:gs>
            <a:gs pos="24000">
              <a:schemeClr val="dk2"/>
            </a:gs>
            <a:gs pos="56000">
              <a:schemeClr val="dk2"/>
            </a:gs>
            <a:gs pos="100000">
              <a:srgbClr val="141C21"/>
            </a:gs>
          </a:gsLst>
          <a:lin ang="5400700" scaled="0"/>
        </a:gradFill>
      </p:bgPr>
    </p:bg>
    <p:spTree>
      <p:nvGrpSpPr>
        <p:cNvPr id="457" name="Shape 457"/>
        <p:cNvGrpSpPr/>
        <p:nvPr/>
      </p:nvGrpSpPr>
      <p:grpSpPr>
        <a:xfrm>
          <a:off x="0" y="0"/>
          <a:ext cx="0" cy="0"/>
          <a:chOff x="0" y="0"/>
          <a:chExt cx="0" cy="0"/>
        </a:xfrm>
      </p:grpSpPr>
      <p:sp>
        <p:nvSpPr>
          <p:cNvPr id="458" name="Google Shape;458;p17"/>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7"/>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7"/>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7"/>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7"/>
          <p:cNvSpPr/>
          <p:nvPr/>
        </p:nvSpPr>
        <p:spPr>
          <a:xfrm flipH="1" rot="10800000">
            <a:off x="34" y="1207138"/>
            <a:ext cx="295338" cy="301119"/>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7"/>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7"/>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7"/>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7"/>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7"/>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7"/>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7"/>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7"/>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7"/>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7"/>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7"/>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7"/>
          <p:cNvSpPr/>
          <p:nvPr/>
        </p:nvSpPr>
        <p:spPr>
          <a:xfrm flipH="1" rot="10800000">
            <a:off x="884780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7"/>
          <p:cNvSpPr txBox="1"/>
          <p:nvPr>
            <p:ph type="title"/>
          </p:nvPr>
        </p:nvSpPr>
        <p:spPr>
          <a:xfrm>
            <a:off x="2102668"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6" name="Google Shape;476;p17"/>
          <p:cNvSpPr txBox="1"/>
          <p:nvPr>
            <p:ph idx="1" type="subTitle"/>
          </p:nvPr>
        </p:nvSpPr>
        <p:spPr>
          <a:xfrm>
            <a:off x="2102668"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7" name="Google Shape;477;p17"/>
          <p:cNvSpPr txBox="1"/>
          <p:nvPr>
            <p:ph idx="2" type="title"/>
          </p:nvPr>
        </p:nvSpPr>
        <p:spPr>
          <a:xfrm>
            <a:off x="2102668"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78" name="Google Shape;478;p17"/>
          <p:cNvSpPr txBox="1"/>
          <p:nvPr>
            <p:ph idx="3" type="subTitle"/>
          </p:nvPr>
        </p:nvSpPr>
        <p:spPr>
          <a:xfrm>
            <a:off x="2102668"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79" name="Google Shape;479;p17"/>
          <p:cNvSpPr txBox="1"/>
          <p:nvPr>
            <p:ph idx="4" type="title"/>
          </p:nvPr>
        </p:nvSpPr>
        <p:spPr>
          <a:xfrm>
            <a:off x="5809669" y="18200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0" name="Google Shape;480;p17"/>
          <p:cNvSpPr txBox="1"/>
          <p:nvPr>
            <p:ph idx="5" type="subTitle"/>
          </p:nvPr>
        </p:nvSpPr>
        <p:spPr>
          <a:xfrm>
            <a:off x="5809671" y="2272050"/>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1" name="Google Shape;481;p17"/>
          <p:cNvSpPr txBox="1"/>
          <p:nvPr>
            <p:ph idx="6" type="title"/>
          </p:nvPr>
        </p:nvSpPr>
        <p:spPr>
          <a:xfrm>
            <a:off x="5809669" y="3392975"/>
            <a:ext cx="2693400" cy="4521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2200"/>
              <a:buNone/>
              <a:defRPr sz="1500">
                <a:solidFill>
                  <a:schemeClr val="dk1"/>
                </a:solidFill>
              </a:defRPr>
            </a:lvl1pPr>
            <a:lvl2pPr lvl="1" rtl="0">
              <a:spcBef>
                <a:spcPts val="0"/>
              </a:spcBef>
              <a:spcAft>
                <a:spcPts val="0"/>
              </a:spcAft>
              <a:buClr>
                <a:schemeClr val="lt1"/>
              </a:buClr>
              <a:buSzPts val="2200"/>
              <a:buNone/>
              <a:defRPr sz="2200">
                <a:solidFill>
                  <a:schemeClr val="lt1"/>
                </a:solidFill>
              </a:defRPr>
            </a:lvl2pPr>
            <a:lvl3pPr lvl="2" rtl="0">
              <a:spcBef>
                <a:spcPts val="0"/>
              </a:spcBef>
              <a:spcAft>
                <a:spcPts val="0"/>
              </a:spcAft>
              <a:buClr>
                <a:schemeClr val="lt1"/>
              </a:buClr>
              <a:buSzPts val="2200"/>
              <a:buNone/>
              <a:defRPr sz="2200">
                <a:solidFill>
                  <a:schemeClr val="lt1"/>
                </a:solidFill>
              </a:defRPr>
            </a:lvl3pPr>
            <a:lvl4pPr lvl="3" rtl="0">
              <a:spcBef>
                <a:spcPts val="0"/>
              </a:spcBef>
              <a:spcAft>
                <a:spcPts val="0"/>
              </a:spcAft>
              <a:buClr>
                <a:schemeClr val="lt1"/>
              </a:buClr>
              <a:buSzPts val="2200"/>
              <a:buNone/>
              <a:defRPr sz="2200">
                <a:solidFill>
                  <a:schemeClr val="lt1"/>
                </a:solidFill>
              </a:defRPr>
            </a:lvl4pPr>
            <a:lvl5pPr lvl="4" rtl="0">
              <a:spcBef>
                <a:spcPts val="0"/>
              </a:spcBef>
              <a:spcAft>
                <a:spcPts val="0"/>
              </a:spcAft>
              <a:buClr>
                <a:schemeClr val="lt1"/>
              </a:buClr>
              <a:buSzPts val="2200"/>
              <a:buNone/>
              <a:defRPr sz="2200">
                <a:solidFill>
                  <a:schemeClr val="lt1"/>
                </a:solidFill>
              </a:defRPr>
            </a:lvl5pPr>
            <a:lvl6pPr lvl="5" rtl="0">
              <a:spcBef>
                <a:spcPts val="0"/>
              </a:spcBef>
              <a:spcAft>
                <a:spcPts val="0"/>
              </a:spcAft>
              <a:buClr>
                <a:schemeClr val="lt1"/>
              </a:buClr>
              <a:buSzPts val="2200"/>
              <a:buNone/>
              <a:defRPr sz="2200">
                <a:solidFill>
                  <a:schemeClr val="lt1"/>
                </a:solidFill>
              </a:defRPr>
            </a:lvl6pPr>
            <a:lvl7pPr lvl="6" rtl="0">
              <a:spcBef>
                <a:spcPts val="0"/>
              </a:spcBef>
              <a:spcAft>
                <a:spcPts val="0"/>
              </a:spcAft>
              <a:buClr>
                <a:schemeClr val="lt1"/>
              </a:buClr>
              <a:buSzPts val="2200"/>
              <a:buNone/>
              <a:defRPr sz="2200">
                <a:solidFill>
                  <a:schemeClr val="lt1"/>
                </a:solidFill>
              </a:defRPr>
            </a:lvl7pPr>
            <a:lvl8pPr lvl="7" rtl="0">
              <a:spcBef>
                <a:spcPts val="0"/>
              </a:spcBef>
              <a:spcAft>
                <a:spcPts val="0"/>
              </a:spcAft>
              <a:buClr>
                <a:schemeClr val="lt1"/>
              </a:buClr>
              <a:buSzPts val="2200"/>
              <a:buNone/>
              <a:defRPr sz="2200">
                <a:solidFill>
                  <a:schemeClr val="lt1"/>
                </a:solidFill>
              </a:defRPr>
            </a:lvl8pPr>
            <a:lvl9pPr lvl="8" rtl="0">
              <a:spcBef>
                <a:spcPts val="0"/>
              </a:spcBef>
              <a:spcAft>
                <a:spcPts val="0"/>
              </a:spcAft>
              <a:buClr>
                <a:schemeClr val="lt1"/>
              </a:buClr>
              <a:buSzPts val="2200"/>
              <a:buNone/>
              <a:defRPr sz="2200">
                <a:solidFill>
                  <a:schemeClr val="lt1"/>
                </a:solidFill>
              </a:defRPr>
            </a:lvl9pPr>
          </a:lstStyle>
          <a:p/>
        </p:txBody>
      </p:sp>
      <p:sp>
        <p:nvSpPr>
          <p:cNvPr id="482" name="Google Shape;482;p17"/>
          <p:cNvSpPr txBox="1"/>
          <p:nvPr>
            <p:ph idx="7" type="subTitle"/>
          </p:nvPr>
        </p:nvSpPr>
        <p:spPr>
          <a:xfrm>
            <a:off x="5809671" y="3845075"/>
            <a:ext cx="2423100" cy="577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lt1"/>
              </a:buClr>
              <a:buSzPts val="1600"/>
              <a:buNone/>
              <a:defRPr sz="14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483" name="Google Shape;483;p17"/>
          <p:cNvSpPr txBox="1"/>
          <p:nvPr>
            <p:ph idx="8"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ONE_COLUMN_TEXT_2_1_1">
    <p:bg>
      <p:bgPr>
        <a:gradFill>
          <a:gsLst>
            <a:gs pos="0">
              <a:schemeClr val="dk2"/>
            </a:gs>
            <a:gs pos="24000">
              <a:schemeClr val="dk2"/>
            </a:gs>
            <a:gs pos="56000">
              <a:schemeClr val="dk2"/>
            </a:gs>
            <a:gs pos="100000">
              <a:srgbClr val="141C21"/>
            </a:gs>
          </a:gsLst>
          <a:lin ang="5400700" scaled="0"/>
        </a:gradFill>
      </p:bgPr>
    </p:bg>
    <p:spTree>
      <p:nvGrpSpPr>
        <p:cNvPr id="484" name="Shape 484"/>
        <p:cNvGrpSpPr/>
        <p:nvPr/>
      </p:nvGrpSpPr>
      <p:grpSpPr>
        <a:xfrm>
          <a:off x="0" y="0"/>
          <a:ext cx="0" cy="0"/>
          <a:chOff x="0" y="0"/>
          <a:chExt cx="0" cy="0"/>
        </a:xfrm>
      </p:grpSpPr>
      <p:sp>
        <p:nvSpPr>
          <p:cNvPr id="485" name="Google Shape;485;p18"/>
          <p:cNvSpPr/>
          <p:nvPr/>
        </p:nvSpPr>
        <p:spPr>
          <a:xfrm rot="-5400000">
            <a:off x="5775839"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8"/>
          <p:cNvSpPr/>
          <p:nvPr/>
        </p:nvSpPr>
        <p:spPr>
          <a:xfrm rot="-5400000">
            <a:off x="5173226" y="4250659"/>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8"/>
          <p:cNvSpPr/>
          <p:nvPr/>
        </p:nvSpPr>
        <p:spPr>
          <a:xfrm rot="-5400000">
            <a:off x="1868926" y="4839619"/>
            <a:ext cx="295369" cy="301975"/>
          </a:xfrm>
          <a:custGeom>
            <a:rect b="b" l="l" r="r" t="t"/>
            <a:pathLst>
              <a:path extrusionOk="0" h="10578" w="9515">
                <a:moveTo>
                  <a:pt x="1" y="0"/>
                </a:moveTo>
                <a:lnTo>
                  <a:pt x="1" y="10578"/>
                </a:lnTo>
                <a:lnTo>
                  <a:pt x="9515" y="1057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8"/>
          <p:cNvSpPr/>
          <p:nvPr/>
        </p:nvSpPr>
        <p:spPr>
          <a:xfrm rot="-5400000">
            <a:off x="5173222" y="4840802"/>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rot="-5400000">
            <a:off x="2469828" y="4840020"/>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8"/>
          <p:cNvSpPr/>
          <p:nvPr/>
        </p:nvSpPr>
        <p:spPr>
          <a:xfrm rot="-5400000">
            <a:off x="2470296" y="4250316"/>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8"/>
          <p:cNvSpPr/>
          <p:nvPr/>
        </p:nvSpPr>
        <p:spPr>
          <a:xfrm rot="-5400000">
            <a:off x="1868979" y="424989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8"/>
          <p:cNvSpPr/>
          <p:nvPr/>
        </p:nvSpPr>
        <p:spPr>
          <a:xfrm rot="-5400000">
            <a:off x="1268014" y="4841643"/>
            <a:ext cx="295369" cy="301148"/>
          </a:xfrm>
          <a:custGeom>
            <a:rect b="b" l="l" r="r" t="t"/>
            <a:pathLst>
              <a:path extrusionOk="0" h="10549"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8"/>
          <p:cNvSpPr/>
          <p:nvPr/>
        </p:nvSpPr>
        <p:spPr>
          <a:xfrm rot="-5400000">
            <a:off x="6378814" y="4840790"/>
            <a:ext cx="295369" cy="301119"/>
          </a:xfrm>
          <a:custGeom>
            <a:rect b="b" l="l" r="r" t="t"/>
            <a:pathLst>
              <a:path extrusionOk="0" h="10548" w="9515">
                <a:moveTo>
                  <a:pt x="0" y="0"/>
                </a:moveTo>
                <a:lnTo>
                  <a:pt x="0" y="10547"/>
                </a:lnTo>
                <a:lnTo>
                  <a:pt x="9514" y="10547"/>
                </a:lnTo>
                <a:lnTo>
                  <a:pt x="951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8"/>
          <p:cNvSpPr/>
          <p:nvPr/>
        </p:nvSpPr>
        <p:spPr>
          <a:xfrm rot="-5400000">
            <a:off x="6378814"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8"/>
          <p:cNvSpPr/>
          <p:nvPr/>
        </p:nvSpPr>
        <p:spPr>
          <a:xfrm rot="-5400000">
            <a:off x="3072803" y="4840007"/>
            <a:ext cx="295369" cy="301148"/>
          </a:xfrm>
          <a:custGeom>
            <a:rect b="b" l="l" r="r" t="t"/>
            <a:pathLst>
              <a:path extrusionOk="0" h="10549" w="9515">
                <a:moveTo>
                  <a:pt x="1" y="1"/>
                </a:moveTo>
                <a:lnTo>
                  <a:pt x="1" y="10548"/>
                </a:lnTo>
                <a:lnTo>
                  <a:pt x="9515" y="10548"/>
                </a:lnTo>
                <a:lnTo>
                  <a:pt x="9515" y="1"/>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8"/>
          <p:cNvSpPr/>
          <p:nvPr/>
        </p:nvSpPr>
        <p:spPr>
          <a:xfrm rot="-5400000">
            <a:off x="6981789" y="4840790"/>
            <a:ext cx="295369" cy="301119"/>
          </a:xfrm>
          <a:custGeom>
            <a:rect b="b" l="l" r="r" t="t"/>
            <a:pathLst>
              <a:path extrusionOk="0" h="10548" w="9515">
                <a:moveTo>
                  <a:pt x="0" y="0"/>
                </a:moveTo>
                <a:lnTo>
                  <a:pt x="0" y="10547"/>
                </a:lnTo>
                <a:lnTo>
                  <a:pt x="9514" y="10547"/>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8"/>
          <p:cNvSpPr/>
          <p:nvPr/>
        </p:nvSpPr>
        <p:spPr>
          <a:xfrm rot="-5400000">
            <a:off x="6981789" y="4251075"/>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8"/>
          <p:cNvSpPr/>
          <p:nvPr/>
        </p:nvSpPr>
        <p:spPr>
          <a:xfrm rot="-5400000">
            <a:off x="3675778" y="4840007"/>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8"/>
          <p:cNvSpPr/>
          <p:nvPr/>
        </p:nvSpPr>
        <p:spPr>
          <a:xfrm rot="-5400000">
            <a:off x="7584764" y="4840803"/>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8"/>
          <p:cNvSpPr/>
          <p:nvPr/>
        </p:nvSpPr>
        <p:spPr>
          <a:xfrm rot="-5400000">
            <a:off x="3070721" y="425079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8"/>
          <p:cNvSpPr txBox="1"/>
          <p:nvPr>
            <p:ph idx="1" type="subTitle"/>
          </p:nvPr>
        </p:nvSpPr>
        <p:spPr>
          <a:xfrm>
            <a:off x="5081356"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2" name="Google Shape;502;p18"/>
          <p:cNvSpPr txBox="1"/>
          <p:nvPr>
            <p:ph idx="2" type="subTitle"/>
          </p:nvPr>
        </p:nvSpPr>
        <p:spPr>
          <a:xfrm>
            <a:off x="1278644" y="2439000"/>
            <a:ext cx="2784000" cy="10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b="0" sz="14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503" name="Google Shape;503;p18"/>
          <p:cNvSpPr txBox="1"/>
          <p:nvPr>
            <p:ph type="ctrTitle"/>
          </p:nvPr>
        </p:nvSpPr>
        <p:spPr>
          <a:xfrm>
            <a:off x="1180994" y="3616625"/>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4" name="Google Shape;504;p18"/>
          <p:cNvSpPr txBox="1"/>
          <p:nvPr>
            <p:ph idx="3" type="ctrTitle"/>
          </p:nvPr>
        </p:nvSpPr>
        <p:spPr>
          <a:xfrm>
            <a:off x="4983706" y="3616842"/>
            <a:ext cx="2979300" cy="3420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1600"/>
              <a:buFont typeface="Fira Sans Condensed Medium"/>
              <a:buChar char="-"/>
              <a:defRPr sz="1500"/>
            </a:lvl1pPr>
            <a:lvl2pPr lvl="1"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2pPr>
            <a:lvl3pPr lvl="2"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3pPr>
            <a:lvl4pPr lvl="3"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4pPr>
            <a:lvl5pPr lvl="4"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5pPr>
            <a:lvl6pPr lvl="5"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6pPr>
            <a:lvl7pPr lvl="6"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7pPr>
            <a:lvl8pPr lvl="7"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8pPr>
            <a:lvl9pPr lvl="8" rtl="0" algn="ctr">
              <a:spcBef>
                <a:spcPts val="0"/>
              </a:spcBef>
              <a:spcAft>
                <a:spcPts val="0"/>
              </a:spcAft>
              <a:buSzPts val="1600"/>
              <a:buFont typeface="Fira Sans Condensed Medium"/>
              <a:buChar char="-"/>
              <a:defRPr sz="1600">
                <a:latin typeface="Fira Sans Condensed Medium"/>
                <a:ea typeface="Fira Sans Condensed Medium"/>
                <a:cs typeface="Fira Sans Condensed Medium"/>
                <a:sym typeface="Fira Sans Condensed Medium"/>
              </a:defRPr>
            </a:lvl9pPr>
          </a:lstStyle>
          <a:p/>
        </p:txBody>
      </p:sp>
      <p:sp>
        <p:nvSpPr>
          <p:cNvPr id="505" name="Google Shape;505;p18"/>
          <p:cNvSpPr txBox="1"/>
          <p:nvPr>
            <p:ph idx="4"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ONE_COLUMN_TEXT_1_1_2">
    <p:spTree>
      <p:nvGrpSpPr>
        <p:cNvPr id="506" name="Shape 506"/>
        <p:cNvGrpSpPr/>
        <p:nvPr/>
      </p:nvGrpSpPr>
      <p:grpSpPr>
        <a:xfrm>
          <a:off x="0" y="0"/>
          <a:ext cx="0" cy="0"/>
          <a:chOff x="0" y="0"/>
          <a:chExt cx="0" cy="0"/>
        </a:xfrm>
      </p:grpSpPr>
      <p:sp>
        <p:nvSpPr>
          <p:cNvPr id="507" name="Google Shape;507;p19"/>
          <p:cNvSpPr/>
          <p:nvPr/>
        </p:nvSpPr>
        <p:spPr>
          <a:xfrm flipH="1">
            <a:off x="8848650"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flipH="1">
            <a:off x="8258903"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flipH="1">
            <a:off x="7669188"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flipH="1">
            <a:off x="8848650"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flipH="1">
            <a:off x="8848103"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flipH="1">
            <a:off x="8258846"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flipH="1">
            <a:off x="7669084"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flipH="1">
            <a:off x="8847991"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9"/>
          <p:cNvSpPr/>
          <p:nvPr/>
        </p:nvSpPr>
        <p:spPr>
          <a:xfrm flipH="1">
            <a:off x="8258733"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9"/>
          <p:cNvSpPr/>
          <p:nvPr/>
        </p:nvSpPr>
        <p:spPr>
          <a:xfrm flipH="1">
            <a:off x="7668397"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9"/>
          <p:cNvSpPr/>
          <p:nvPr/>
        </p:nvSpPr>
        <p:spPr>
          <a:xfrm flipH="1">
            <a:off x="8847991"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9"/>
          <p:cNvSpPr/>
          <p:nvPr/>
        </p:nvSpPr>
        <p:spPr>
          <a:xfrm flipH="1">
            <a:off x="8258733"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9"/>
          <p:cNvSpPr/>
          <p:nvPr/>
        </p:nvSpPr>
        <p:spPr>
          <a:xfrm flipH="1">
            <a:off x="7668972"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9"/>
          <p:cNvSpPr/>
          <p:nvPr/>
        </p:nvSpPr>
        <p:spPr>
          <a:xfrm flipH="1">
            <a:off x="590578"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9"/>
          <p:cNvSpPr/>
          <p:nvPr/>
        </p:nvSpPr>
        <p:spPr>
          <a:xfrm flipH="1">
            <a:off x="863"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9"/>
          <p:cNvSpPr/>
          <p:nvPr/>
        </p:nvSpPr>
        <p:spPr>
          <a:xfrm flipH="1">
            <a:off x="125"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9"/>
          <p:cNvSpPr/>
          <p:nvPr/>
        </p:nvSpPr>
        <p:spPr>
          <a:xfrm flipH="1">
            <a:off x="1179778" y="3629344"/>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9"/>
          <p:cNvSpPr/>
          <p:nvPr/>
        </p:nvSpPr>
        <p:spPr>
          <a:xfrm flipH="1">
            <a:off x="590521"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9"/>
          <p:cNvSpPr/>
          <p:nvPr/>
        </p:nvSpPr>
        <p:spPr>
          <a:xfrm flipH="1">
            <a:off x="759"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9"/>
          <p:cNvSpPr/>
          <p:nvPr/>
        </p:nvSpPr>
        <p:spPr>
          <a:xfrm flipH="1">
            <a:off x="1179666"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flipH="1">
            <a:off x="590408"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9"/>
          <p:cNvSpPr/>
          <p:nvPr/>
        </p:nvSpPr>
        <p:spPr>
          <a:xfrm flipH="1">
            <a:off x="72"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9"/>
          <p:cNvSpPr/>
          <p:nvPr/>
        </p:nvSpPr>
        <p:spPr>
          <a:xfrm flipH="1">
            <a:off x="1179666"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9"/>
          <p:cNvSpPr/>
          <p:nvPr/>
        </p:nvSpPr>
        <p:spPr>
          <a:xfrm flipH="1">
            <a:off x="590408"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9"/>
          <p:cNvSpPr/>
          <p:nvPr/>
        </p:nvSpPr>
        <p:spPr>
          <a:xfrm flipH="1">
            <a:off x="647"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9"/>
          <p:cNvSpPr txBox="1"/>
          <p:nvPr>
            <p:ph idx="1" type="subTitle"/>
          </p:nvPr>
        </p:nvSpPr>
        <p:spPr>
          <a:xfrm>
            <a:off x="2636825" y="3379150"/>
            <a:ext cx="3870300" cy="908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33" name="Google Shape;533;p19"/>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1">
  <p:cSld name="ONE_COLUMN_TEXT_1_1_1_1">
    <p:spTree>
      <p:nvGrpSpPr>
        <p:cNvPr id="534" name="Shape 534"/>
        <p:cNvGrpSpPr/>
        <p:nvPr/>
      </p:nvGrpSpPr>
      <p:grpSpPr>
        <a:xfrm>
          <a:off x="0" y="0"/>
          <a:ext cx="0" cy="0"/>
          <a:chOff x="0" y="0"/>
          <a:chExt cx="0" cy="0"/>
        </a:xfrm>
      </p:grpSpPr>
      <p:sp>
        <p:nvSpPr>
          <p:cNvPr id="535" name="Google Shape;535;p20"/>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0"/>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0"/>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0"/>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0"/>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 name="Shape 57"/>
        <p:cNvGrpSpPr/>
        <p:nvPr/>
      </p:nvGrpSpPr>
      <p:grpSpPr>
        <a:xfrm>
          <a:off x="0" y="0"/>
          <a:ext cx="0" cy="0"/>
          <a:chOff x="0" y="0"/>
          <a:chExt cx="0" cy="0"/>
        </a:xfrm>
      </p:grpSpPr>
      <p:sp>
        <p:nvSpPr>
          <p:cNvPr id="58" name="Google Shape;58;p3"/>
          <p:cNvSpPr/>
          <p:nvPr/>
        </p:nvSpPr>
        <p:spPr>
          <a:xfrm flipH="1">
            <a:off x="5899913" y="4842290"/>
            <a:ext cx="295369" cy="301119"/>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flipH="1">
            <a:off x="5310198"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flipH="1">
            <a:off x="1771844"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3"/>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flipH="1">
            <a:off x="1183064"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flipH="1">
            <a:off x="592413" y="4239676"/>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txBox="1"/>
          <p:nvPr>
            <p:ph type="title"/>
          </p:nvPr>
        </p:nvSpPr>
        <p:spPr>
          <a:xfrm>
            <a:off x="1207825" y="3983254"/>
            <a:ext cx="6700500" cy="6666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0000"/>
              </a:buClr>
              <a:buSzPts val="3000"/>
              <a:buNone/>
              <a:defRPr/>
            </a:lvl1pPr>
            <a:lvl2pPr lvl="1" rtl="0">
              <a:spcBef>
                <a:spcPts val="0"/>
              </a:spcBef>
              <a:spcAft>
                <a:spcPts val="0"/>
              </a:spcAft>
              <a:buClr>
                <a:schemeClr val="accent1"/>
              </a:buClr>
              <a:buSzPts val="2800"/>
              <a:buNone/>
              <a:defRPr>
                <a:solidFill>
                  <a:schemeClr val="accent1"/>
                </a:solidFill>
              </a:defRPr>
            </a:lvl2pPr>
            <a:lvl3pPr lvl="2" rtl="0">
              <a:spcBef>
                <a:spcPts val="0"/>
              </a:spcBef>
              <a:spcAft>
                <a:spcPts val="0"/>
              </a:spcAft>
              <a:buClr>
                <a:schemeClr val="accent1"/>
              </a:buClr>
              <a:buSzPts val="2800"/>
              <a:buNone/>
              <a:defRPr>
                <a:solidFill>
                  <a:schemeClr val="accent1"/>
                </a:solidFill>
              </a:defRPr>
            </a:lvl3pPr>
            <a:lvl4pPr lvl="3" rtl="0">
              <a:spcBef>
                <a:spcPts val="0"/>
              </a:spcBef>
              <a:spcAft>
                <a:spcPts val="0"/>
              </a:spcAft>
              <a:buClr>
                <a:schemeClr val="accent1"/>
              </a:buClr>
              <a:buSzPts val="2800"/>
              <a:buNone/>
              <a:defRPr>
                <a:solidFill>
                  <a:schemeClr val="accent1"/>
                </a:solidFill>
              </a:defRPr>
            </a:lvl4pPr>
            <a:lvl5pPr lvl="4" rtl="0">
              <a:spcBef>
                <a:spcPts val="0"/>
              </a:spcBef>
              <a:spcAft>
                <a:spcPts val="0"/>
              </a:spcAft>
              <a:buClr>
                <a:schemeClr val="accent1"/>
              </a:buClr>
              <a:buSzPts val="2800"/>
              <a:buNone/>
              <a:defRPr>
                <a:solidFill>
                  <a:schemeClr val="accent1"/>
                </a:solidFill>
              </a:defRPr>
            </a:lvl5pPr>
            <a:lvl6pPr lvl="5" rtl="0">
              <a:spcBef>
                <a:spcPts val="0"/>
              </a:spcBef>
              <a:spcAft>
                <a:spcPts val="0"/>
              </a:spcAft>
              <a:buClr>
                <a:schemeClr val="accent1"/>
              </a:buClr>
              <a:buSzPts val="2800"/>
              <a:buNone/>
              <a:defRPr>
                <a:solidFill>
                  <a:schemeClr val="accent1"/>
                </a:solidFill>
              </a:defRPr>
            </a:lvl6pPr>
            <a:lvl7pPr lvl="6" rtl="0">
              <a:spcBef>
                <a:spcPts val="0"/>
              </a:spcBef>
              <a:spcAft>
                <a:spcPts val="0"/>
              </a:spcAft>
              <a:buClr>
                <a:schemeClr val="accent1"/>
              </a:buClr>
              <a:buSzPts val="2800"/>
              <a:buNone/>
              <a:defRPr>
                <a:solidFill>
                  <a:schemeClr val="accent1"/>
                </a:solidFill>
              </a:defRPr>
            </a:lvl7pPr>
            <a:lvl8pPr lvl="7" rtl="0">
              <a:spcBef>
                <a:spcPts val="0"/>
              </a:spcBef>
              <a:spcAft>
                <a:spcPts val="0"/>
              </a:spcAft>
              <a:buClr>
                <a:schemeClr val="accent1"/>
              </a:buClr>
              <a:buSzPts val="2800"/>
              <a:buNone/>
              <a:defRPr>
                <a:solidFill>
                  <a:schemeClr val="accent1"/>
                </a:solidFill>
              </a:defRPr>
            </a:lvl8pPr>
            <a:lvl9pPr lvl="8" rtl="0">
              <a:spcBef>
                <a:spcPts val="0"/>
              </a:spcBef>
              <a:spcAft>
                <a:spcPts val="0"/>
              </a:spcAft>
              <a:buClr>
                <a:schemeClr val="accent1"/>
              </a:buClr>
              <a:buSzPts val="2800"/>
              <a:buNone/>
              <a:defRPr>
                <a:solidFill>
                  <a:schemeClr val="accent1"/>
                </a:solidFill>
              </a:defRPr>
            </a:lvl9pPr>
          </a:lstStyle>
          <a:p/>
        </p:txBody>
      </p:sp>
      <p:sp>
        <p:nvSpPr>
          <p:cNvPr id="78" name="Google Shape;78;p3"/>
          <p:cNvSpPr txBox="1"/>
          <p:nvPr>
            <p:ph hasCustomPrompt="1" idx="2" type="title"/>
          </p:nvPr>
        </p:nvSpPr>
        <p:spPr>
          <a:xfrm>
            <a:off x="3722450" y="526575"/>
            <a:ext cx="1699200" cy="3190800"/>
          </a:xfrm>
          <a:prstGeom prst="rect">
            <a:avLst/>
          </a:prstGeom>
        </p:spPr>
        <p:txBody>
          <a:bodyPr anchorCtr="0" anchor="b" bIns="91425" lIns="91425" spcFirstLastPara="1" rIns="91425" wrap="square" tIns="91425">
            <a:noAutofit/>
          </a:bodyPr>
          <a:lstStyle>
            <a:lvl1pPr lvl="0" rtl="0" algn="ctr">
              <a:lnSpc>
                <a:spcPct val="80000"/>
              </a:lnSpc>
              <a:spcBef>
                <a:spcPts val="0"/>
              </a:spcBef>
              <a:spcAft>
                <a:spcPts val="0"/>
              </a:spcAft>
              <a:buSzPts val="4400"/>
              <a:buNone/>
              <a:defRPr sz="8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2">
  <p:cSld name="ONE_COLUMN_TEXT_1_1_1_1_1">
    <p:spTree>
      <p:nvGrpSpPr>
        <p:cNvPr id="553" name="Shape 553"/>
        <p:cNvGrpSpPr/>
        <p:nvPr/>
      </p:nvGrpSpPr>
      <p:grpSpPr>
        <a:xfrm>
          <a:off x="0" y="0"/>
          <a:ext cx="0" cy="0"/>
          <a:chOff x="0" y="0"/>
          <a:chExt cx="0" cy="0"/>
        </a:xfrm>
      </p:grpSpPr>
      <p:sp>
        <p:nvSpPr>
          <p:cNvPr id="554" name="Google Shape;554;p21"/>
          <p:cNvSpPr/>
          <p:nvPr/>
        </p:nvSpPr>
        <p:spPr>
          <a:xfrm flipH="1">
            <a:off x="6489629" y="4842290"/>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1"/>
          <p:cNvSpPr/>
          <p:nvPr/>
        </p:nvSpPr>
        <p:spPr>
          <a:xfrm flipH="1">
            <a:off x="2951306"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1"/>
          <p:cNvSpPr/>
          <p:nvPr/>
        </p:nvSpPr>
        <p:spPr>
          <a:xfrm flipH="1">
            <a:off x="591513" y="4842501"/>
            <a:ext cx="295369" cy="301119"/>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1"/>
          <p:cNvSpPr/>
          <p:nvPr/>
        </p:nvSpPr>
        <p:spPr>
          <a:xfrm flipH="1">
            <a:off x="8258806" y="4239249"/>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1"/>
          <p:cNvSpPr/>
          <p:nvPr/>
        </p:nvSpPr>
        <p:spPr>
          <a:xfrm flipH="1">
            <a:off x="4130737" y="4239249"/>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1"/>
          <p:cNvSpPr/>
          <p:nvPr/>
        </p:nvSpPr>
        <p:spPr>
          <a:xfrm flipH="1">
            <a:off x="2951306" y="4239249"/>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1"/>
          <p:cNvSpPr/>
          <p:nvPr/>
        </p:nvSpPr>
        <p:spPr>
          <a:xfrm flipH="1">
            <a:off x="8848580" y="4842282"/>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1"/>
          <p:cNvSpPr/>
          <p:nvPr/>
        </p:nvSpPr>
        <p:spPr>
          <a:xfrm flipH="1">
            <a:off x="8259323" y="4842251"/>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1"/>
          <p:cNvSpPr/>
          <p:nvPr/>
        </p:nvSpPr>
        <p:spPr>
          <a:xfrm flipH="1">
            <a:off x="7669562"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1"/>
          <p:cNvSpPr/>
          <p:nvPr/>
        </p:nvSpPr>
        <p:spPr>
          <a:xfrm flipH="1">
            <a:off x="7079601" y="4840556"/>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1"/>
          <p:cNvSpPr/>
          <p:nvPr/>
        </p:nvSpPr>
        <p:spPr>
          <a:xfrm flipH="1">
            <a:off x="5310185"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1"/>
          <p:cNvSpPr/>
          <p:nvPr/>
        </p:nvSpPr>
        <p:spPr>
          <a:xfrm flipH="1">
            <a:off x="4720963" y="4840551"/>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1"/>
          <p:cNvSpPr/>
          <p:nvPr/>
        </p:nvSpPr>
        <p:spPr>
          <a:xfrm flipH="1">
            <a:off x="4130723" y="4840565"/>
            <a:ext cx="295369" cy="301148"/>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1"/>
          <p:cNvSpPr/>
          <p:nvPr/>
        </p:nvSpPr>
        <p:spPr>
          <a:xfrm flipH="1">
            <a:off x="3541462" y="4840551"/>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1"/>
          <p:cNvSpPr/>
          <p:nvPr/>
        </p:nvSpPr>
        <p:spPr>
          <a:xfrm flipH="1">
            <a:off x="2361566"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flipH="1">
            <a:off x="1771844" y="484417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flipH="1">
            <a:off x="-50" y="484204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itle 3">
  <p:cSld name="ONE_COLUMN_TEXT_1_1_1_1_1_1">
    <p:spTree>
      <p:nvGrpSpPr>
        <p:cNvPr id="572" name="Shape 572"/>
        <p:cNvGrpSpPr/>
        <p:nvPr/>
      </p:nvGrpSpPr>
      <p:grpSpPr>
        <a:xfrm>
          <a:off x="0" y="0"/>
          <a:ext cx="0" cy="0"/>
          <a:chOff x="0" y="0"/>
          <a:chExt cx="0" cy="0"/>
        </a:xfrm>
      </p:grpSpPr>
      <p:sp>
        <p:nvSpPr>
          <p:cNvPr id="573" name="Google Shape;573;p22"/>
          <p:cNvSpPr/>
          <p:nvPr/>
        </p:nvSpPr>
        <p:spPr>
          <a:xfrm flipH="1" rot="5400000">
            <a:off x="3815" y="2417251"/>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2"/>
          <p:cNvSpPr/>
          <p:nvPr/>
        </p:nvSpPr>
        <p:spPr>
          <a:xfrm flipH="1" rot="5400000">
            <a:off x="3815" y="1812214"/>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2"/>
          <p:cNvSpPr/>
          <p:nvPr/>
        </p:nvSpPr>
        <p:spPr>
          <a:xfrm flipH="1" rot="5400000">
            <a:off x="622100" y="4837006"/>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2"/>
          <p:cNvSpPr/>
          <p:nvPr/>
        </p:nvSpPr>
        <p:spPr>
          <a:xfrm flipH="1" rot="5400000">
            <a:off x="622084" y="423195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2"/>
          <p:cNvSpPr/>
          <p:nvPr/>
        </p:nvSpPr>
        <p:spPr>
          <a:xfrm flipH="1" rot="5400000">
            <a:off x="622084" y="362691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2"/>
          <p:cNvSpPr/>
          <p:nvPr/>
        </p:nvSpPr>
        <p:spPr>
          <a:xfrm flipH="1" rot="5400000">
            <a:off x="622084" y="302188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2"/>
          <p:cNvSpPr/>
          <p:nvPr/>
        </p:nvSpPr>
        <p:spPr>
          <a:xfrm flipH="1" rot="5400000">
            <a:off x="1240369" y="4837445"/>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2"/>
          <p:cNvSpPr/>
          <p:nvPr/>
        </p:nvSpPr>
        <p:spPr>
          <a:xfrm flipH="1" rot="5400000">
            <a:off x="1858623" y="4836991"/>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2"/>
          <p:cNvSpPr/>
          <p:nvPr/>
        </p:nvSpPr>
        <p:spPr>
          <a:xfrm flipH="1" rot="5400000">
            <a:off x="2476878" y="4837445"/>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2"/>
          <p:cNvSpPr/>
          <p:nvPr/>
        </p:nvSpPr>
        <p:spPr>
          <a:xfrm flipH="1" rot="5400000">
            <a:off x="1859101" y="4231523"/>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2"/>
          <p:cNvSpPr/>
          <p:nvPr/>
        </p:nvSpPr>
        <p:spPr>
          <a:xfrm flipH="1" rot="5400000">
            <a:off x="1240845" y="4231935"/>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2"/>
          <p:cNvSpPr/>
          <p:nvPr/>
        </p:nvSpPr>
        <p:spPr>
          <a:xfrm flipH="1" rot="5400000">
            <a:off x="3384" y="483705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2"/>
          <p:cNvSpPr/>
          <p:nvPr/>
        </p:nvSpPr>
        <p:spPr>
          <a:xfrm flipH="1" rot="5400000">
            <a:off x="4333" y="423241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2"/>
          <p:cNvSpPr/>
          <p:nvPr/>
        </p:nvSpPr>
        <p:spPr>
          <a:xfrm flipH="1" rot="5400000">
            <a:off x="4335" y="3627346"/>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2"/>
          <p:cNvSpPr/>
          <p:nvPr/>
        </p:nvSpPr>
        <p:spPr>
          <a:xfrm flipH="1" rot="5400000">
            <a:off x="5578" y="3022537"/>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2"/>
          <p:cNvSpPr/>
          <p:nvPr/>
        </p:nvSpPr>
        <p:spPr>
          <a:xfrm flipH="1" rot="5400000">
            <a:off x="5570" y="120715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2"/>
          <p:cNvSpPr/>
          <p:nvPr/>
        </p:nvSpPr>
        <p:spPr>
          <a:xfrm rot="-5400000">
            <a:off x="8837494" y="302190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2"/>
          <p:cNvSpPr/>
          <p:nvPr/>
        </p:nvSpPr>
        <p:spPr>
          <a:xfrm rot="-5400000">
            <a:off x="8837494" y="120676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2"/>
          <p:cNvSpPr/>
          <p:nvPr/>
        </p:nvSpPr>
        <p:spPr>
          <a:xfrm rot="-5400000">
            <a:off x="8837494"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2"/>
          <p:cNvSpPr/>
          <p:nvPr/>
        </p:nvSpPr>
        <p:spPr>
          <a:xfrm rot="-5400000">
            <a:off x="8837490" y="24172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2"/>
          <p:cNvSpPr/>
          <p:nvPr/>
        </p:nvSpPr>
        <p:spPr>
          <a:xfrm rot="-5400000">
            <a:off x="8837548" y="6017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2"/>
          <p:cNvSpPr/>
          <p:nvPr/>
        </p:nvSpPr>
        <p:spPr>
          <a:xfrm rot="-5400000">
            <a:off x="8220972" y="120884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2"/>
          <p:cNvSpPr/>
          <p:nvPr/>
        </p:nvSpPr>
        <p:spPr>
          <a:xfrm rot="-5400000">
            <a:off x="8220549"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2"/>
          <p:cNvSpPr/>
          <p:nvPr/>
        </p:nvSpPr>
        <p:spPr>
          <a:xfrm rot="-5400000">
            <a:off x="7603603"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2"/>
          <p:cNvSpPr/>
          <p:nvPr/>
        </p:nvSpPr>
        <p:spPr>
          <a:xfrm rot="-5400000">
            <a:off x="8220973" y="602526"/>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2"/>
          <p:cNvSpPr/>
          <p:nvPr/>
        </p:nvSpPr>
        <p:spPr>
          <a:xfrm rot="-5400000">
            <a:off x="8837490" y="181222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rot="-5400000">
            <a:off x="8220977" y="181470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2"/>
          <p:cNvSpPr/>
          <p:nvPr/>
        </p:nvSpPr>
        <p:spPr>
          <a:xfrm rot="-5400000">
            <a:off x="6986678" y="-333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2"/>
          <p:cNvSpPr/>
          <p:nvPr/>
        </p:nvSpPr>
        <p:spPr>
          <a:xfrm rot="-5400000">
            <a:off x="7604399" y="601737"/>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rot="-5400000">
            <a:off x="8220990" y="24205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rot="-5400000">
            <a:off x="7604872" y="120719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AND_TWO_COLUMNS_1_1_2_1">
    <p:spTree>
      <p:nvGrpSpPr>
        <p:cNvPr id="605" name="Shape 605"/>
        <p:cNvGrpSpPr/>
        <p:nvPr/>
      </p:nvGrpSpPr>
      <p:grpSpPr>
        <a:xfrm>
          <a:off x="0" y="0"/>
          <a:ext cx="0" cy="0"/>
          <a:chOff x="0" y="0"/>
          <a:chExt cx="0" cy="0"/>
        </a:xfrm>
      </p:grpSpPr>
      <p:sp>
        <p:nvSpPr>
          <p:cNvPr id="606" name="Google Shape;606;p23"/>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
        <p:nvSpPr>
          <p:cNvPr id="607" name="Google Shape;607;p23"/>
          <p:cNvSpPr/>
          <p:nvPr/>
        </p:nvSpPr>
        <p:spPr>
          <a:xfrm rot="5400000">
            <a:off x="7815" y="241727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3"/>
          <p:cNvSpPr/>
          <p:nvPr/>
        </p:nvSpPr>
        <p:spPr>
          <a:xfrm rot="5400000">
            <a:off x="7815" y="302231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rot="5400000">
            <a:off x="626108" y="-3369"/>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3"/>
          <p:cNvSpPr/>
          <p:nvPr/>
        </p:nvSpPr>
        <p:spPr>
          <a:xfrm rot="5400000">
            <a:off x="626092" y="601687"/>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3"/>
          <p:cNvSpPr/>
          <p:nvPr/>
        </p:nvSpPr>
        <p:spPr>
          <a:xfrm rot="5400000">
            <a:off x="626092" y="181176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3"/>
          <p:cNvSpPr/>
          <p:nvPr/>
        </p:nvSpPr>
        <p:spPr>
          <a:xfrm rot="5400000">
            <a:off x="626092" y="362691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3"/>
          <p:cNvSpPr/>
          <p:nvPr/>
        </p:nvSpPr>
        <p:spPr>
          <a:xfrm rot="5400000">
            <a:off x="626092"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rot="5400000">
            <a:off x="1244385"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3"/>
          <p:cNvSpPr/>
          <p:nvPr/>
        </p:nvSpPr>
        <p:spPr>
          <a:xfrm rot="5400000">
            <a:off x="7384" y="-3414"/>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3"/>
          <p:cNvSpPr/>
          <p:nvPr/>
        </p:nvSpPr>
        <p:spPr>
          <a:xfrm rot="5400000">
            <a:off x="8333" y="602074"/>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3"/>
          <p:cNvSpPr/>
          <p:nvPr/>
        </p:nvSpPr>
        <p:spPr>
          <a:xfrm rot="5400000">
            <a:off x="8335" y="1207176"/>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rot="5400000">
            <a:off x="9578" y="181195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3"/>
          <p:cNvSpPr/>
          <p:nvPr/>
        </p:nvSpPr>
        <p:spPr>
          <a:xfrm rot="5400000">
            <a:off x="626096" y="241724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3"/>
          <p:cNvSpPr/>
          <p:nvPr/>
        </p:nvSpPr>
        <p:spPr>
          <a:xfrm rot="5400000">
            <a:off x="9570" y="362735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3"/>
          <p:cNvSpPr/>
          <p:nvPr/>
        </p:nvSpPr>
        <p:spPr>
          <a:xfrm rot="5400000">
            <a:off x="10077" y="423238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3"/>
          <p:cNvSpPr/>
          <p:nvPr/>
        </p:nvSpPr>
        <p:spPr>
          <a:xfrm rot="5400000">
            <a:off x="9570" y="4837466"/>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3"/>
          <p:cNvSpPr/>
          <p:nvPr/>
        </p:nvSpPr>
        <p:spPr>
          <a:xfrm rot="5400000">
            <a:off x="626038" y="4231961"/>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3"/>
          <p:cNvSpPr/>
          <p:nvPr/>
        </p:nvSpPr>
        <p:spPr>
          <a:xfrm rot="5400000">
            <a:off x="1242624"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3"/>
          <p:cNvSpPr/>
          <p:nvPr/>
        </p:nvSpPr>
        <p:spPr>
          <a:xfrm rot="-5400000">
            <a:off x="7598616"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3"/>
          <p:cNvSpPr/>
          <p:nvPr/>
        </p:nvSpPr>
        <p:spPr>
          <a:xfrm rot="-5400000">
            <a:off x="6980372" y="483748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rot="-5400000">
            <a:off x="7596910" y="60212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3"/>
          <p:cNvSpPr/>
          <p:nvPr/>
        </p:nvSpPr>
        <p:spPr>
          <a:xfrm rot="-5400000">
            <a:off x="8216821" y="1812222"/>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3"/>
          <p:cNvSpPr/>
          <p:nvPr/>
        </p:nvSpPr>
        <p:spPr>
          <a:xfrm rot="-5400000">
            <a:off x="8217252"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rot="-5400000">
            <a:off x="8217290" y="423242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rot="-5400000">
            <a:off x="8217288" y="3627354"/>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rot="-5400000">
            <a:off x="8215057" y="302254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rot="-5400000">
            <a:off x="8215066" y="1207158"/>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rot="-5400000">
            <a:off x="8215546"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rot="-5400000">
            <a:off x="8215066" y="-2947"/>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rot="5400000">
            <a:off x="1243048" y="483702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rot="-5400000">
            <a:off x="8837214" y="2417233"/>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rot="-5400000">
            <a:off x="8837214"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rot="-5400000">
            <a:off x="8837645"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rot="-5400000">
            <a:off x="8837683"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rot="-5400000">
            <a:off x="8837680"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rot="-5400000">
            <a:off x="8835450"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rot="-5400000">
            <a:off x="8835458"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rot="-5400000">
            <a:off x="8835939"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rot="-5400000">
            <a:off x="8835458"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txBox="1"/>
          <p:nvPr>
            <p:ph idx="1" type="subTitle"/>
          </p:nvPr>
        </p:nvSpPr>
        <p:spPr>
          <a:xfrm>
            <a:off x="1948525" y="1499338"/>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7" name="Google Shape;647;p23"/>
          <p:cNvSpPr txBox="1"/>
          <p:nvPr>
            <p:ph idx="2" type="subTitle"/>
          </p:nvPr>
        </p:nvSpPr>
        <p:spPr>
          <a:xfrm>
            <a:off x="1948525" y="2602982"/>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8" name="Google Shape;648;p23"/>
          <p:cNvSpPr txBox="1"/>
          <p:nvPr>
            <p:ph idx="3" type="subTitle"/>
          </p:nvPr>
        </p:nvSpPr>
        <p:spPr>
          <a:xfrm>
            <a:off x="1948525" y="3706626"/>
            <a:ext cx="2011200" cy="38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49" name="Google Shape;649;p23"/>
          <p:cNvSpPr txBox="1"/>
          <p:nvPr>
            <p:ph idx="4" type="subTitle"/>
          </p:nvPr>
        </p:nvSpPr>
        <p:spPr>
          <a:xfrm>
            <a:off x="5142475" y="1353538"/>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0" name="Google Shape;650;p23"/>
          <p:cNvSpPr txBox="1"/>
          <p:nvPr>
            <p:ph idx="5" type="subTitle"/>
          </p:nvPr>
        </p:nvSpPr>
        <p:spPr>
          <a:xfrm>
            <a:off x="5142475" y="2483644"/>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160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
        <p:nvSpPr>
          <p:cNvPr id="651" name="Google Shape;651;p23"/>
          <p:cNvSpPr txBox="1"/>
          <p:nvPr>
            <p:ph idx="6" type="subTitle"/>
          </p:nvPr>
        </p:nvSpPr>
        <p:spPr>
          <a:xfrm>
            <a:off x="5142475" y="3613750"/>
            <a:ext cx="2306700" cy="67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0" sz="1400">
                <a:solidFill>
                  <a:schemeClr val="lt1"/>
                </a:solidFill>
              </a:defRPr>
            </a:lvl1pPr>
            <a:lvl2pPr lvl="1" rtl="0" algn="ctr">
              <a:lnSpc>
                <a:spcPct val="100000"/>
              </a:lnSpc>
              <a:spcBef>
                <a:spcPts val="0"/>
              </a:spcBef>
              <a:spcAft>
                <a:spcPts val="0"/>
              </a:spcAft>
              <a:buClr>
                <a:schemeClr val="lt1"/>
              </a:buClr>
              <a:buSzPts val="1600"/>
              <a:buNone/>
              <a:defRPr>
                <a:solidFill>
                  <a:schemeClr val="lt1"/>
                </a:solidFill>
              </a:defRPr>
            </a:lvl2pPr>
            <a:lvl3pPr lvl="2" rtl="0" algn="ctr">
              <a:lnSpc>
                <a:spcPct val="100000"/>
              </a:lnSpc>
              <a:spcBef>
                <a:spcPts val="0"/>
              </a:spcBef>
              <a:spcAft>
                <a:spcPts val="0"/>
              </a:spcAft>
              <a:buClr>
                <a:schemeClr val="lt1"/>
              </a:buClr>
              <a:buSzPts val="1600"/>
              <a:buNone/>
              <a:defRPr>
                <a:solidFill>
                  <a:schemeClr val="lt1"/>
                </a:solidFill>
              </a:defRPr>
            </a:lvl3pPr>
            <a:lvl4pPr lvl="3"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4pPr>
            <a:lvl5pPr lvl="4"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5pPr>
            <a:lvl6pPr lvl="5"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6pPr>
            <a:lvl7pPr lvl="6"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7pPr>
            <a:lvl8pPr lvl="7"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8pPr>
            <a:lvl9pPr lvl="8" rtl="0" algn="ctr">
              <a:lnSpc>
                <a:spcPct val="100000"/>
              </a:lnSpc>
              <a:spcBef>
                <a:spcPts val="0"/>
              </a:spcBef>
              <a:spcAft>
                <a:spcPts val="0"/>
              </a:spcAft>
              <a:buClr>
                <a:schemeClr val="lt1"/>
              </a:buClr>
              <a:buSzPts val="1600"/>
              <a:buFont typeface="Roboto"/>
              <a:buNone/>
              <a:defRPr>
                <a:solidFill>
                  <a:schemeClr val="lt1"/>
                </a:solidFill>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AND_TWO_COLUMNS_1_1_2_1_1">
    <p:spTree>
      <p:nvGrpSpPr>
        <p:cNvPr id="652" name="Shape 652"/>
        <p:cNvGrpSpPr/>
        <p:nvPr/>
      </p:nvGrpSpPr>
      <p:grpSpPr>
        <a:xfrm>
          <a:off x="0" y="0"/>
          <a:ext cx="0" cy="0"/>
          <a:chOff x="0" y="0"/>
          <a:chExt cx="0" cy="0"/>
        </a:xfrm>
      </p:grpSpPr>
      <p:sp>
        <p:nvSpPr>
          <p:cNvPr id="653" name="Google Shape;653;p24"/>
          <p:cNvSpPr/>
          <p:nvPr/>
        </p:nvSpPr>
        <p:spPr>
          <a:xfrm rot="10800000">
            <a:off x="591538"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4"/>
          <p:cNvSpPr/>
          <p:nvPr/>
        </p:nvSpPr>
        <p:spPr>
          <a:xfrm rot="10800000">
            <a:off x="8848577"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4"/>
          <p:cNvSpPr/>
          <p:nvPr/>
        </p:nvSpPr>
        <p:spPr>
          <a:xfrm rot="10800000">
            <a:off x="8258831"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4"/>
          <p:cNvSpPr/>
          <p:nvPr/>
        </p:nvSpPr>
        <p:spPr>
          <a:xfrm rot="10800000">
            <a:off x="766911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4"/>
          <p:cNvSpPr/>
          <p:nvPr/>
        </p:nvSpPr>
        <p:spPr>
          <a:xfrm rot="10800000">
            <a:off x="1781"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4"/>
          <p:cNvSpPr/>
          <p:nvPr/>
        </p:nvSpPr>
        <p:spPr>
          <a:xfrm rot="10800000">
            <a:off x="8258880"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4"/>
          <p:cNvSpPr/>
          <p:nvPr/>
        </p:nvSpPr>
        <p:spPr>
          <a:xfrm rot="10800000">
            <a:off x="884860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4"/>
          <p:cNvSpPr/>
          <p:nvPr/>
        </p:nvSpPr>
        <p:spPr>
          <a:xfrm rot="10800000">
            <a:off x="8259348"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4"/>
          <p:cNvSpPr/>
          <p:nvPr/>
        </p:nvSpPr>
        <p:spPr>
          <a:xfrm rot="10800000">
            <a:off x="7669587"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rot="10800000">
            <a:off x="7079626"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rot="10800000">
            <a:off x="1771869"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rot="10800000">
            <a:off x="1182166"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rot="10800000">
            <a:off x="1183089"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rot="10800000">
            <a:off x="592468"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rot="10800000">
            <a:off x="-2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rot="10800000">
            <a:off x="775" y="1206911"/>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rot="10800000">
            <a:off x="592018"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txBox="1"/>
          <p:nvPr>
            <p:ph idx="1" type="subTitle"/>
          </p:nvPr>
        </p:nvSpPr>
        <p:spPr>
          <a:xfrm>
            <a:off x="1113412"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1" name="Google Shape;671;p24"/>
          <p:cNvSpPr txBox="1"/>
          <p:nvPr>
            <p:ph idx="2" type="subTitle"/>
          </p:nvPr>
        </p:nvSpPr>
        <p:spPr>
          <a:xfrm>
            <a:off x="3621241"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2" name="Google Shape;672;p24"/>
          <p:cNvSpPr txBox="1"/>
          <p:nvPr>
            <p:ph idx="3" type="subTitle"/>
          </p:nvPr>
        </p:nvSpPr>
        <p:spPr>
          <a:xfrm>
            <a:off x="6130163" y="3895647"/>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3" name="Google Shape;673;p24"/>
          <p:cNvSpPr txBox="1"/>
          <p:nvPr>
            <p:ph idx="4" type="subTitle"/>
          </p:nvPr>
        </p:nvSpPr>
        <p:spPr>
          <a:xfrm>
            <a:off x="1113412"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4" name="Google Shape;674;p24"/>
          <p:cNvSpPr txBox="1"/>
          <p:nvPr>
            <p:ph idx="5" type="subTitle"/>
          </p:nvPr>
        </p:nvSpPr>
        <p:spPr>
          <a:xfrm>
            <a:off x="3621241"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5" name="Google Shape;675;p24"/>
          <p:cNvSpPr txBox="1"/>
          <p:nvPr>
            <p:ph idx="6" type="subTitle"/>
          </p:nvPr>
        </p:nvSpPr>
        <p:spPr>
          <a:xfrm>
            <a:off x="6130163" y="2286201"/>
            <a:ext cx="1899000" cy="285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1pPr>
            <a:lvl2pPr lvl="1"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2pPr>
            <a:lvl3pPr lvl="2"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3pPr>
            <a:lvl4pPr lvl="3"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4pPr>
            <a:lvl5pPr lvl="4"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5pPr>
            <a:lvl6pPr lvl="5"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6pPr>
            <a:lvl7pPr lvl="6"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7pPr>
            <a:lvl8pPr lvl="7"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8pPr>
            <a:lvl9pPr lvl="8" rtl="0" algn="ctr">
              <a:lnSpc>
                <a:spcPct val="100000"/>
              </a:lnSpc>
              <a:spcBef>
                <a:spcPts val="0"/>
              </a:spcBef>
              <a:spcAft>
                <a:spcPts val="0"/>
              </a:spcAft>
              <a:buNone/>
              <a:defRPr sz="1500">
                <a:solidFill>
                  <a:schemeClr val="dk1"/>
                </a:solidFill>
                <a:latin typeface="Press Start 2P"/>
                <a:ea typeface="Press Start 2P"/>
                <a:cs typeface="Press Start 2P"/>
                <a:sym typeface="Press Start 2P"/>
              </a:defRPr>
            </a:lvl9pPr>
          </a:lstStyle>
          <a:p/>
        </p:txBody>
      </p:sp>
      <p:sp>
        <p:nvSpPr>
          <p:cNvPr id="676" name="Google Shape;676;p24"/>
          <p:cNvSpPr txBox="1"/>
          <p:nvPr>
            <p:ph idx="7" type="subTitle"/>
          </p:nvPr>
        </p:nvSpPr>
        <p:spPr>
          <a:xfrm>
            <a:off x="111341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7" name="Google Shape;677;p24"/>
          <p:cNvSpPr txBox="1"/>
          <p:nvPr>
            <p:ph idx="8" type="subTitle"/>
          </p:nvPr>
        </p:nvSpPr>
        <p:spPr>
          <a:xfrm>
            <a:off x="3621240"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8" name="Google Shape;678;p24"/>
          <p:cNvSpPr txBox="1"/>
          <p:nvPr>
            <p:ph idx="9" type="subTitle"/>
          </p:nvPr>
        </p:nvSpPr>
        <p:spPr>
          <a:xfrm>
            <a:off x="6130162" y="257180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79" name="Google Shape;679;p24"/>
          <p:cNvSpPr txBox="1"/>
          <p:nvPr>
            <p:ph idx="13" type="subTitle"/>
          </p:nvPr>
        </p:nvSpPr>
        <p:spPr>
          <a:xfrm>
            <a:off x="1114837" y="4181250"/>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0" name="Google Shape;680;p24"/>
          <p:cNvSpPr txBox="1"/>
          <p:nvPr>
            <p:ph idx="14" type="subTitle"/>
          </p:nvPr>
        </p:nvSpPr>
        <p:spPr>
          <a:xfrm>
            <a:off x="3622666"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1" name="Google Shape;681;p24"/>
          <p:cNvSpPr txBox="1"/>
          <p:nvPr>
            <p:ph idx="15" type="subTitle"/>
          </p:nvPr>
        </p:nvSpPr>
        <p:spPr>
          <a:xfrm>
            <a:off x="6131588" y="4181249"/>
            <a:ext cx="1899000" cy="418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Font typeface="Roboto"/>
              <a:buNone/>
              <a:defRPr>
                <a:latin typeface="Roboto"/>
                <a:ea typeface="Roboto"/>
                <a:cs typeface="Roboto"/>
                <a:sym typeface="Roboto"/>
              </a:defRPr>
            </a:lvl4pPr>
            <a:lvl5pPr lvl="4" rtl="0" algn="ctr">
              <a:lnSpc>
                <a:spcPct val="100000"/>
              </a:lnSpc>
              <a:spcBef>
                <a:spcPts val="0"/>
              </a:spcBef>
              <a:spcAft>
                <a:spcPts val="0"/>
              </a:spcAft>
              <a:buSzPts val="1600"/>
              <a:buFont typeface="Roboto"/>
              <a:buNone/>
              <a:defRPr>
                <a:latin typeface="Roboto"/>
                <a:ea typeface="Roboto"/>
                <a:cs typeface="Roboto"/>
                <a:sym typeface="Roboto"/>
              </a:defRPr>
            </a:lvl5pPr>
            <a:lvl6pPr lvl="5" rtl="0" algn="ctr">
              <a:lnSpc>
                <a:spcPct val="100000"/>
              </a:lnSpc>
              <a:spcBef>
                <a:spcPts val="0"/>
              </a:spcBef>
              <a:spcAft>
                <a:spcPts val="0"/>
              </a:spcAft>
              <a:buSzPts val="1600"/>
              <a:buFont typeface="Roboto"/>
              <a:buNone/>
              <a:defRPr>
                <a:latin typeface="Roboto"/>
                <a:ea typeface="Roboto"/>
                <a:cs typeface="Roboto"/>
                <a:sym typeface="Roboto"/>
              </a:defRPr>
            </a:lvl6pPr>
            <a:lvl7pPr lvl="6" rtl="0" algn="ctr">
              <a:lnSpc>
                <a:spcPct val="100000"/>
              </a:lnSpc>
              <a:spcBef>
                <a:spcPts val="0"/>
              </a:spcBef>
              <a:spcAft>
                <a:spcPts val="0"/>
              </a:spcAft>
              <a:buSzPts val="1600"/>
              <a:buFont typeface="Roboto"/>
              <a:buNone/>
              <a:defRPr>
                <a:latin typeface="Roboto"/>
                <a:ea typeface="Roboto"/>
                <a:cs typeface="Roboto"/>
                <a:sym typeface="Roboto"/>
              </a:defRPr>
            </a:lvl7pPr>
            <a:lvl8pPr lvl="7" rtl="0" algn="ctr">
              <a:lnSpc>
                <a:spcPct val="100000"/>
              </a:lnSpc>
              <a:spcBef>
                <a:spcPts val="0"/>
              </a:spcBef>
              <a:spcAft>
                <a:spcPts val="0"/>
              </a:spcAft>
              <a:buSzPts val="1600"/>
              <a:buFont typeface="Roboto"/>
              <a:buNone/>
              <a:defRPr>
                <a:latin typeface="Roboto"/>
                <a:ea typeface="Roboto"/>
                <a:cs typeface="Roboto"/>
                <a:sym typeface="Roboto"/>
              </a:defRPr>
            </a:lvl8pPr>
            <a:lvl9pPr lvl="8" rtl="0" algn="ctr">
              <a:lnSpc>
                <a:spcPct val="100000"/>
              </a:lnSpc>
              <a:spcBef>
                <a:spcPts val="0"/>
              </a:spcBef>
              <a:spcAft>
                <a:spcPts val="0"/>
              </a:spcAft>
              <a:buSzPts val="1600"/>
              <a:buFont typeface="Roboto"/>
              <a:buNone/>
              <a:defRPr>
                <a:latin typeface="Roboto"/>
                <a:ea typeface="Roboto"/>
                <a:cs typeface="Roboto"/>
                <a:sym typeface="Roboto"/>
              </a:defRPr>
            </a:lvl9pPr>
          </a:lstStyle>
          <a:p/>
        </p:txBody>
      </p:sp>
      <p:sp>
        <p:nvSpPr>
          <p:cNvPr id="682" name="Google Shape;682;p2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1_1">
    <p:spTree>
      <p:nvGrpSpPr>
        <p:cNvPr id="683" name="Shape 683"/>
        <p:cNvGrpSpPr/>
        <p:nvPr/>
      </p:nvGrpSpPr>
      <p:grpSpPr>
        <a:xfrm>
          <a:off x="0" y="0"/>
          <a:ext cx="0" cy="0"/>
          <a:chOff x="0" y="0"/>
          <a:chExt cx="0" cy="0"/>
        </a:xfrm>
      </p:grpSpPr>
      <p:sp>
        <p:nvSpPr>
          <p:cNvPr id="684" name="Google Shape;684;p25"/>
          <p:cNvSpPr/>
          <p:nvPr/>
        </p:nvSpPr>
        <p:spPr>
          <a:xfrm rot="5400000">
            <a:off x="2480121" y="2417290"/>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rot="5400000">
            <a:off x="2480121" y="302232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rot="5400000">
            <a:off x="3098404" y="-3343"/>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rot="5400000">
            <a:off x="3098388" y="601709"/>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rot="5400000">
            <a:off x="3098388" y="1811782"/>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rot="5400000">
            <a:off x="3098388" y="3626924"/>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rot="5400000">
            <a:off x="3098388"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rot="5400000">
            <a:off x="3716671" y="-2904"/>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rot="5400000">
            <a:off x="4335401" y="602110"/>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rot="5400000">
            <a:off x="3717147" y="602577"/>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rot="5400000">
            <a:off x="2479690" y="-3388"/>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rot="5400000">
            <a:off x="2480639" y="602096"/>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rot="5400000">
            <a:off x="2480641" y="1207195"/>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rot="5400000">
            <a:off x="2481884" y="181197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rot="5400000">
            <a:off x="3098392" y="241726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rot="5400000">
            <a:off x="2481876" y="3627362"/>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rot="5400000">
            <a:off x="2482383" y="4232387"/>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rot="5400000">
            <a:off x="2481876" y="483746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rot="5400000">
            <a:off x="3098334" y="423196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rot="5400000">
            <a:off x="3714909" y="1811979"/>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rot="5400000">
            <a:off x="3714909" y="362569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rot="5400000">
            <a:off x="1861482" y="2417303"/>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rot="5400000">
            <a:off x="1861482"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rot="5400000">
            <a:off x="1861051"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rot="5400000">
            <a:off x="1862000" y="602109"/>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rot="5400000">
            <a:off x="1862003"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rot="5400000">
            <a:off x="1863246" y="1811988"/>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rot="5400000">
            <a:off x="1863238" y="362737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rot="5400000">
            <a:off x="1863745" y="42324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rot="5400000">
            <a:off x="1863238" y="483748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rot="5400000">
            <a:off x="1242844" y="2417303"/>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rot="5400000">
            <a:off x="1242844" y="302234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rot="5400000">
            <a:off x="1242413" y="-337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rot="5400000">
            <a:off x="1243362" y="602109"/>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rot="5400000">
            <a:off x="1243365" y="1207208"/>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rot="5400000">
            <a:off x="1244607" y="1811988"/>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rot="5400000">
            <a:off x="1244599" y="362737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rot="5400000">
            <a:off x="1245106" y="423240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rot="5400000">
            <a:off x="1244599" y="483748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rot="5400000">
            <a:off x="624205" y="2417290"/>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rot="5400000">
            <a:off x="624205"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rot="5400000">
            <a:off x="623774"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rot="5400000">
            <a:off x="624724" y="602096"/>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rot="5400000">
            <a:off x="624726" y="1207195"/>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rot="5400000">
            <a:off x="625969"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5"/>
          <p:cNvSpPr/>
          <p:nvPr/>
        </p:nvSpPr>
        <p:spPr>
          <a:xfrm rot="5400000">
            <a:off x="625961" y="362736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5"/>
          <p:cNvSpPr/>
          <p:nvPr/>
        </p:nvSpPr>
        <p:spPr>
          <a:xfrm rot="5400000">
            <a:off x="626468"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rot="5400000">
            <a:off x="625961" y="483746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rot="5400000">
            <a:off x="3715333"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rot="5400000">
            <a:off x="4332279" y="483702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rot="5400000">
            <a:off x="3810" y="2417316"/>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rot="5400000">
            <a:off x="3810" y="302235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rot="5400000">
            <a:off x="3379" y="-336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rot="5400000">
            <a:off x="4328" y="60212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rot="5400000">
            <a:off x="4331" y="1207221"/>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rot="5400000">
            <a:off x="5574" y="1812001"/>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rot="5400000">
            <a:off x="5565" y="362738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rot="5400000">
            <a:off x="6072" y="4232412"/>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rot="5400000">
            <a:off x="5565" y="483749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rot="5400000">
            <a:off x="4949224" y="4837068"/>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txBox="1"/>
          <p:nvPr>
            <p:ph type="title"/>
          </p:nvPr>
        </p:nvSpPr>
        <p:spPr>
          <a:xfrm>
            <a:off x="5022775" y="2487975"/>
            <a:ext cx="3403800" cy="9870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45" name="Google Shape;745;p25"/>
          <p:cNvSpPr txBox="1"/>
          <p:nvPr>
            <p:ph hasCustomPrompt="1" idx="2" type="title"/>
          </p:nvPr>
        </p:nvSpPr>
        <p:spPr>
          <a:xfrm>
            <a:off x="5671075" y="1501025"/>
            <a:ext cx="2755500" cy="9870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746" name="Google Shape;746;p25"/>
          <p:cNvSpPr txBox="1"/>
          <p:nvPr>
            <p:ph idx="1" type="subTitle"/>
          </p:nvPr>
        </p:nvSpPr>
        <p:spPr>
          <a:xfrm>
            <a:off x="5718775" y="3474975"/>
            <a:ext cx="2707800" cy="705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1_2">
    <p:spTree>
      <p:nvGrpSpPr>
        <p:cNvPr id="747" name="Shape 747"/>
        <p:cNvGrpSpPr/>
        <p:nvPr/>
      </p:nvGrpSpPr>
      <p:grpSpPr>
        <a:xfrm>
          <a:off x="0" y="0"/>
          <a:ext cx="0" cy="0"/>
          <a:chOff x="0" y="0"/>
          <a:chExt cx="0" cy="0"/>
        </a:xfrm>
      </p:grpSpPr>
      <p:sp>
        <p:nvSpPr>
          <p:cNvPr id="748" name="Google Shape;748;p26"/>
          <p:cNvSpPr/>
          <p:nvPr/>
        </p:nvSpPr>
        <p:spPr>
          <a:xfrm rot="-5400000">
            <a:off x="6360817" y="2417259"/>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rot="-5400000">
            <a:off x="6360817" y="1812222"/>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rot="-5400000">
            <a:off x="5742564"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rot="-5400000">
            <a:off x="5742548" y="423196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rot="-5400000">
            <a:off x="5742548" y="3626925"/>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rot="-5400000">
            <a:off x="5742548" y="302188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rot="-5400000">
            <a:off x="5742548" y="18117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rot="-5400000">
            <a:off x="5742548" y="120674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rot="-5400000">
            <a:off x="5742548"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rot="-5400000">
            <a:off x="512429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rot="-5400000">
            <a:off x="4506040" y="4836999"/>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rot="-5400000">
            <a:off x="3887786" y="4837453"/>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rot="-5400000">
            <a:off x="4506518" y="4231531"/>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rot="-5400000">
            <a:off x="5124774" y="4231943"/>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rot="-5400000">
            <a:off x="6361248"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rot="-5400000">
            <a:off x="6361286" y="423242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6"/>
          <p:cNvSpPr/>
          <p:nvPr/>
        </p:nvSpPr>
        <p:spPr>
          <a:xfrm rot="-5400000">
            <a:off x="6361284" y="3627354"/>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6"/>
          <p:cNvSpPr/>
          <p:nvPr/>
        </p:nvSpPr>
        <p:spPr>
          <a:xfrm rot="-5400000">
            <a:off x="6359054" y="3022545"/>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6"/>
          <p:cNvSpPr/>
          <p:nvPr/>
        </p:nvSpPr>
        <p:spPr>
          <a:xfrm rot="-5400000">
            <a:off x="5742544" y="2417258"/>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6"/>
          <p:cNvSpPr/>
          <p:nvPr/>
        </p:nvSpPr>
        <p:spPr>
          <a:xfrm rot="-5400000">
            <a:off x="6359062" y="1207158"/>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6"/>
          <p:cNvSpPr/>
          <p:nvPr/>
        </p:nvSpPr>
        <p:spPr>
          <a:xfrm rot="-5400000">
            <a:off x="6359542" y="602133"/>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6"/>
          <p:cNvSpPr/>
          <p:nvPr/>
        </p:nvSpPr>
        <p:spPr>
          <a:xfrm rot="-5400000">
            <a:off x="6359062" y="-2947"/>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6"/>
          <p:cNvSpPr/>
          <p:nvPr/>
        </p:nvSpPr>
        <p:spPr>
          <a:xfrm rot="-5400000">
            <a:off x="5742602" y="601705"/>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6"/>
          <p:cNvSpPr/>
          <p:nvPr/>
        </p:nvSpPr>
        <p:spPr>
          <a:xfrm rot="-5400000">
            <a:off x="5126024" y="302254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6"/>
          <p:cNvSpPr/>
          <p:nvPr/>
        </p:nvSpPr>
        <p:spPr>
          <a:xfrm rot="-5400000">
            <a:off x="5126024" y="120882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6"/>
          <p:cNvSpPr/>
          <p:nvPr/>
        </p:nvSpPr>
        <p:spPr>
          <a:xfrm rot="-5400000">
            <a:off x="6979458" y="2417246"/>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6"/>
          <p:cNvSpPr/>
          <p:nvPr/>
        </p:nvSpPr>
        <p:spPr>
          <a:xfrm rot="-5400000">
            <a:off x="697945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6"/>
          <p:cNvSpPr/>
          <p:nvPr/>
        </p:nvSpPr>
        <p:spPr>
          <a:xfrm rot="-5400000">
            <a:off x="697988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6"/>
          <p:cNvSpPr/>
          <p:nvPr/>
        </p:nvSpPr>
        <p:spPr>
          <a:xfrm rot="-5400000">
            <a:off x="6979927" y="4232411"/>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rot="-5400000">
            <a:off x="6979924"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rot="-5400000">
            <a:off x="6977694" y="3022532"/>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rot="-5400000">
            <a:off x="6977702" y="1207145"/>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6"/>
          <p:cNvSpPr/>
          <p:nvPr/>
        </p:nvSpPr>
        <p:spPr>
          <a:xfrm rot="-5400000">
            <a:off x="6978183" y="6021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6"/>
          <p:cNvSpPr/>
          <p:nvPr/>
        </p:nvSpPr>
        <p:spPr>
          <a:xfrm rot="-5400000">
            <a:off x="6977702" y="-2960"/>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6"/>
          <p:cNvSpPr/>
          <p:nvPr/>
        </p:nvSpPr>
        <p:spPr>
          <a:xfrm rot="-5400000">
            <a:off x="7598098" y="2417246"/>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6"/>
          <p:cNvSpPr/>
          <p:nvPr/>
        </p:nvSpPr>
        <p:spPr>
          <a:xfrm rot="-5400000">
            <a:off x="7598098" y="1812210"/>
            <a:ext cx="303053" cy="308951"/>
          </a:xfrm>
          <a:custGeom>
            <a:rect b="b" l="l" r="r" t="t"/>
            <a:pathLst>
              <a:path extrusionOk="0" h="10548" w="9515">
                <a:moveTo>
                  <a:pt x="1" y="0"/>
                </a:moveTo>
                <a:lnTo>
                  <a:pt x="1"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rot="-5400000">
            <a:off x="7598529" y="4837046"/>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rot="-5400000">
            <a:off x="7598568" y="4232411"/>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rot="-5400000">
            <a:off x="7598565" y="3627341"/>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rot="-5400000">
            <a:off x="7596335" y="3022532"/>
            <a:ext cx="303053" cy="308980"/>
          </a:xfrm>
          <a:custGeom>
            <a:rect b="b" l="l" r="r" t="t"/>
            <a:pathLst>
              <a:path extrusionOk="0" h="10549" w="9515">
                <a:moveTo>
                  <a:pt x="0" y="1"/>
                </a:moveTo>
                <a:lnTo>
                  <a:pt x="0"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rot="-5400000">
            <a:off x="7596343" y="1207145"/>
            <a:ext cx="303053" cy="308980"/>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rot="-5400000">
            <a:off x="7596823" y="602120"/>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rot="-5400000">
            <a:off x="7596343" y="-2960"/>
            <a:ext cx="303053" cy="308980"/>
          </a:xfrm>
          <a:custGeom>
            <a:rect b="b" l="l" r="r" t="t"/>
            <a:pathLst>
              <a:path extrusionOk="0" h="10549" w="9515">
                <a:moveTo>
                  <a:pt x="1" y="1"/>
                </a:moveTo>
                <a:lnTo>
                  <a:pt x="1" y="10548"/>
                </a:lnTo>
                <a:lnTo>
                  <a:pt x="9514" y="10548"/>
                </a:lnTo>
                <a:lnTo>
                  <a:pt x="951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rot="-5400000">
            <a:off x="8216739" y="2417259"/>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rot="-5400000">
            <a:off x="8216739" y="1812222"/>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rot="-5400000">
            <a:off x="8217170" y="4837059"/>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rot="-5400000">
            <a:off x="8217208" y="423242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rot="-5400000">
            <a:off x="8217206" y="3627354"/>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rot="-5400000">
            <a:off x="8214975" y="302254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rot="-5400000">
            <a:off x="8214984" y="1207158"/>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rot="-5400000">
            <a:off x="8215464" y="602133"/>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rot="-5400000">
            <a:off x="8214984" y="-2947"/>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rot="-5400000">
            <a:off x="5125600"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rot="-5400000">
            <a:off x="4508653" y="-3359"/>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rot="-5400000">
            <a:off x="8837137" y="2417233"/>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rot="-5400000">
            <a:off x="8837137" y="181219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rot="-5400000">
            <a:off x="8837568" y="4837033"/>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rot="-5400000">
            <a:off x="8837606" y="423239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rot="-5400000">
            <a:off x="8837603" y="3627328"/>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rot="-5400000">
            <a:off x="8835373" y="3022519"/>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rot="-5400000">
            <a:off x="8835381" y="1207132"/>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rot="-5400000">
            <a:off x="8835861" y="602108"/>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rot="-5400000">
            <a:off x="8835381" y="-2973"/>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txBox="1"/>
          <p:nvPr>
            <p:ph type="title"/>
          </p:nvPr>
        </p:nvSpPr>
        <p:spPr>
          <a:xfrm>
            <a:off x="706225" y="2501750"/>
            <a:ext cx="4168200" cy="987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000"/>
              <a:buNone/>
              <a:defRPr sz="28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12" name="Google Shape;812;p26"/>
          <p:cNvSpPr txBox="1"/>
          <p:nvPr>
            <p:ph hasCustomPrompt="1" idx="2" type="title"/>
          </p:nvPr>
        </p:nvSpPr>
        <p:spPr>
          <a:xfrm>
            <a:off x="706225" y="1514800"/>
            <a:ext cx="2755500" cy="9870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400"/>
              <a:buNone/>
              <a:defRPr sz="7300">
                <a:solidFill>
                  <a:schemeClr val="dk1"/>
                </a:solidFill>
              </a:defRPr>
            </a:lvl1pPr>
            <a:lvl2pPr lvl="1" rtl="0" algn="ctr">
              <a:spcBef>
                <a:spcPts val="0"/>
              </a:spcBef>
              <a:spcAft>
                <a:spcPts val="0"/>
              </a:spcAft>
              <a:buClr>
                <a:schemeClr val="lt1"/>
              </a:buClr>
              <a:buSzPts val="12000"/>
              <a:buNone/>
              <a:defRPr sz="12000">
                <a:solidFill>
                  <a:schemeClr val="lt1"/>
                </a:solidFill>
              </a:defRPr>
            </a:lvl2pPr>
            <a:lvl3pPr lvl="2" rtl="0" algn="ctr">
              <a:spcBef>
                <a:spcPts val="0"/>
              </a:spcBef>
              <a:spcAft>
                <a:spcPts val="0"/>
              </a:spcAft>
              <a:buClr>
                <a:schemeClr val="lt1"/>
              </a:buClr>
              <a:buSzPts val="12000"/>
              <a:buNone/>
              <a:defRPr sz="12000">
                <a:solidFill>
                  <a:schemeClr val="lt1"/>
                </a:solidFill>
              </a:defRPr>
            </a:lvl3pPr>
            <a:lvl4pPr lvl="3" rtl="0" algn="ctr">
              <a:spcBef>
                <a:spcPts val="0"/>
              </a:spcBef>
              <a:spcAft>
                <a:spcPts val="0"/>
              </a:spcAft>
              <a:buClr>
                <a:schemeClr val="lt1"/>
              </a:buClr>
              <a:buSzPts val="12000"/>
              <a:buNone/>
              <a:defRPr sz="12000">
                <a:solidFill>
                  <a:schemeClr val="lt1"/>
                </a:solidFill>
              </a:defRPr>
            </a:lvl4pPr>
            <a:lvl5pPr lvl="4" rtl="0" algn="ctr">
              <a:spcBef>
                <a:spcPts val="0"/>
              </a:spcBef>
              <a:spcAft>
                <a:spcPts val="0"/>
              </a:spcAft>
              <a:buClr>
                <a:schemeClr val="lt1"/>
              </a:buClr>
              <a:buSzPts val="12000"/>
              <a:buNone/>
              <a:defRPr sz="12000">
                <a:solidFill>
                  <a:schemeClr val="lt1"/>
                </a:solidFill>
              </a:defRPr>
            </a:lvl5pPr>
            <a:lvl6pPr lvl="5" rtl="0" algn="ctr">
              <a:spcBef>
                <a:spcPts val="0"/>
              </a:spcBef>
              <a:spcAft>
                <a:spcPts val="0"/>
              </a:spcAft>
              <a:buClr>
                <a:schemeClr val="lt1"/>
              </a:buClr>
              <a:buSzPts val="12000"/>
              <a:buNone/>
              <a:defRPr sz="12000">
                <a:solidFill>
                  <a:schemeClr val="lt1"/>
                </a:solidFill>
              </a:defRPr>
            </a:lvl6pPr>
            <a:lvl7pPr lvl="6" rtl="0" algn="ctr">
              <a:spcBef>
                <a:spcPts val="0"/>
              </a:spcBef>
              <a:spcAft>
                <a:spcPts val="0"/>
              </a:spcAft>
              <a:buClr>
                <a:schemeClr val="lt1"/>
              </a:buClr>
              <a:buSzPts val="12000"/>
              <a:buNone/>
              <a:defRPr sz="12000">
                <a:solidFill>
                  <a:schemeClr val="lt1"/>
                </a:solidFill>
              </a:defRPr>
            </a:lvl7pPr>
            <a:lvl8pPr lvl="7" rtl="0" algn="ctr">
              <a:spcBef>
                <a:spcPts val="0"/>
              </a:spcBef>
              <a:spcAft>
                <a:spcPts val="0"/>
              </a:spcAft>
              <a:buClr>
                <a:schemeClr val="lt1"/>
              </a:buClr>
              <a:buSzPts val="12000"/>
              <a:buNone/>
              <a:defRPr sz="12000">
                <a:solidFill>
                  <a:schemeClr val="lt1"/>
                </a:solidFill>
              </a:defRPr>
            </a:lvl8pPr>
            <a:lvl9pPr lvl="8" rtl="0" algn="ctr">
              <a:spcBef>
                <a:spcPts val="0"/>
              </a:spcBef>
              <a:spcAft>
                <a:spcPts val="0"/>
              </a:spcAft>
              <a:buClr>
                <a:schemeClr val="lt1"/>
              </a:buClr>
              <a:buSzPts val="12000"/>
              <a:buNone/>
              <a:defRPr sz="12000">
                <a:solidFill>
                  <a:schemeClr val="lt1"/>
                </a:solidFill>
              </a:defRPr>
            </a:lvl9pPr>
          </a:lstStyle>
          <a:p>
            <a:r>
              <a:t>xx%</a:t>
            </a:r>
          </a:p>
        </p:txBody>
      </p:sp>
      <p:sp>
        <p:nvSpPr>
          <p:cNvPr id="813" name="Google Shape;813;p26"/>
          <p:cNvSpPr txBox="1"/>
          <p:nvPr>
            <p:ph idx="1" type="subTitle"/>
          </p:nvPr>
        </p:nvSpPr>
        <p:spPr>
          <a:xfrm>
            <a:off x="717500" y="3488750"/>
            <a:ext cx="2707800" cy="705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atin typeface="Lato"/>
                <a:ea typeface="Lato"/>
                <a:cs typeface="Lato"/>
                <a:sym typeface="Lato"/>
              </a:defRPr>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APTION_ONLY_1_1">
    <p:bg>
      <p:bgPr>
        <a:gradFill>
          <a:gsLst>
            <a:gs pos="0">
              <a:schemeClr val="dk2"/>
            </a:gs>
            <a:gs pos="24000">
              <a:schemeClr val="dk2"/>
            </a:gs>
            <a:gs pos="56000">
              <a:schemeClr val="dk2"/>
            </a:gs>
            <a:gs pos="100000">
              <a:srgbClr val="141C21"/>
            </a:gs>
          </a:gsLst>
          <a:lin ang="5400700" scaled="0"/>
        </a:gradFill>
      </p:bgPr>
    </p:bg>
    <p:spTree>
      <p:nvGrpSpPr>
        <p:cNvPr id="814" name="Shape 814"/>
        <p:cNvGrpSpPr/>
        <p:nvPr/>
      </p:nvGrpSpPr>
      <p:grpSpPr>
        <a:xfrm>
          <a:off x="0" y="0"/>
          <a:ext cx="0" cy="0"/>
          <a:chOff x="0" y="0"/>
          <a:chExt cx="0" cy="0"/>
        </a:xfrm>
      </p:grpSpPr>
      <p:sp>
        <p:nvSpPr>
          <p:cNvPr id="815" name="Google Shape;815;p2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1768971"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txBox="1"/>
          <p:nvPr>
            <p:ph idx="1" type="subTitle"/>
          </p:nvPr>
        </p:nvSpPr>
        <p:spPr>
          <a:xfrm>
            <a:off x="1059150" y="1276625"/>
            <a:ext cx="7025700" cy="14607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600"/>
              <a:buNone/>
              <a:defRPr sz="3100"/>
            </a:lvl1pPr>
            <a:lvl2pPr lvl="1">
              <a:spcBef>
                <a:spcPts val="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p:txBody>
      </p:sp>
      <p:sp>
        <p:nvSpPr>
          <p:cNvPr id="844" name="Google Shape;844;p27"/>
          <p:cNvSpPr txBox="1"/>
          <p:nvPr>
            <p:ph type="title"/>
          </p:nvPr>
        </p:nvSpPr>
        <p:spPr>
          <a:xfrm>
            <a:off x="2332425" y="3034500"/>
            <a:ext cx="5697600" cy="449100"/>
          </a:xfrm>
          <a:prstGeom prst="rect">
            <a:avLst/>
          </a:prstGeom>
        </p:spPr>
        <p:txBody>
          <a:bodyPr anchorCtr="0" anchor="t" bIns="91425" lIns="91425" spcFirstLastPara="1" rIns="91425" wrap="square" tIns="91425">
            <a:noAutofit/>
          </a:bodyPr>
          <a:lstStyle>
            <a:lvl1pPr lvl="0" algn="r">
              <a:spcBef>
                <a:spcPts val="0"/>
              </a:spcBef>
              <a:spcAft>
                <a:spcPts val="0"/>
              </a:spcAft>
              <a:buSzPts val="3000"/>
              <a:buChar char="-"/>
              <a:defRPr sz="1800"/>
            </a:lvl1pPr>
            <a:lvl2pPr lvl="1">
              <a:spcBef>
                <a:spcPts val="0"/>
              </a:spcBef>
              <a:spcAft>
                <a:spcPts val="0"/>
              </a:spcAft>
              <a:buSzPts val="2800"/>
              <a:buChar char="-"/>
              <a:defRPr>
                <a:latin typeface="Maven Pro"/>
                <a:ea typeface="Maven Pro"/>
                <a:cs typeface="Maven Pro"/>
                <a:sym typeface="Maven Pro"/>
              </a:defRPr>
            </a:lvl2pPr>
            <a:lvl3pPr lvl="2">
              <a:spcBef>
                <a:spcPts val="0"/>
              </a:spcBef>
              <a:spcAft>
                <a:spcPts val="0"/>
              </a:spcAft>
              <a:buSzPts val="2800"/>
              <a:buChar char="-"/>
              <a:defRPr>
                <a:latin typeface="Maven Pro"/>
                <a:ea typeface="Maven Pro"/>
                <a:cs typeface="Maven Pro"/>
                <a:sym typeface="Maven Pro"/>
              </a:defRPr>
            </a:lvl3pPr>
            <a:lvl4pPr lvl="3">
              <a:spcBef>
                <a:spcPts val="0"/>
              </a:spcBef>
              <a:spcAft>
                <a:spcPts val="0"/>
              </a:spcAft>
              <a:buSzPts val="2800"/>
              <a:buChar char="-"/>
              <a:defRPr>
                <a:latin typeface="Maven Pro"/>
                <a:ea typeface="Maven Pro"/>
                <a:cs typeface="Maven Pro"/>
                <a:sym typeface="Maven Pro"/>
              </a:defRPr>
            </a:lvl4pPr>
            <a:lvl5pPr lvl="4">
              <a:spcBef>
                <a:spcPts val="0"/>
              </a:spcBef>
              <a:spcAft>
                <a:spcPts val="0"/>
              </a:spcAft>
              <a:buSzPts val="2800"/>
              <a:buChar char="-"/>
              <a:defRPr>
                <a:latin typeface="Maven Pro"/>
                <a:ea typeface="Maven Pro"/>
                <a:cs typeface="Maven Pro"/>
                <a:sym typeface="Maven Pro"/>
              </a:defRPr>
            </a:lvl5pPr>
            <a:lvl6pPr lvl="5">
              <a:spcBef>
                <a:spcPts val="0"/>
              </a:spcBef>
              <a:spcAft>
                <a:spcPts val="0"/>
              </a:spcAft>
              <a:buSzPts val="2800"/>
              <a:buChar char="-"/>
              <a:defRPr>
                <a:latin typeface="Maven Pro"/>
                <a:ea typeface="Maven Pro"/>
                <a:cs typeface="Maven Pro"/>
                <a:sym typeface="Maven Pro"/>
              </a:defRPr>
            </a:lvl6pPr>
            <a:lvl7pPr lvl="6">
              <a:spcBef>
                <a:spcPts val="0"/>
              </a:spcBef>
              <a:spcAft>
                <a:spcPts val="0"/>
              </a:spcAft>
              <a:buSzPts val="2800"/>
              <a:buChar char="-"/>
              <a:defRPr>
                <a:latin typeface="Maven Pro"/>
                <a:ea typeface="Maven Pro"/>
                <a:cs typeface="Maven Pro"/>
                <a:sym typeface="Maven Pro"/>
              </a:defRPr>
            </a:lvl7pPr>
            <a:lvl8pPr lvl="7">
              <a:spcBef>
                <a:spcPts val="0"/>
              </a:spcBef>
              <a:spcAft>
                <a:spcPts val="0"/>
              </a:spcAft>
              <a:buSzPts val="2800"/>
              <a:buChar char="-"/>
              <a:defRPr>
                <a:latin typeface="Maven Pro"/>
                <a:ea typeface="Maven Pro"/>
                <a:cs typeface="Maven Pro"/>
                <a:sym typeface="Maven Pro"/>
              </a:defRPr>
            </a:lvl8pPr>
            <a:lvl9pPr lvl="8">
              <a:spcBef>
                <a:spcPts val="0"/>
              </a:spcBef>
              <a:spcAft>
                <a:spcPts val="0"/>
              </a:spcAft>
              <a:buSzPts val="2800"/>
              <a:buChar char="-"/>
              <a:defRPr>
                <a:latin typeface="Maven Pro"/>
                <a:ea typeface="Maven Pro"/>
                <a:cs typeface="Maven Pro"/>
                <a:sym typeface="Maven Pr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2">
    <p:spTree>
      <p:nvGrpSpPr>
        <p:cNvPr id="845" name="Shape 845"/>
        <p:cNvGrpSpPr/>
        <p:nvPr/>
      </p:nvGrpSpPr>
      <p:grpSpPr>
        <a:xfrm>
          <a:off x="0" y="0"/>
          <a:ext cx="0" cy="0"/>
          <a:chOff x="0" y="0"/>
          <a:chExt cx="0" cy="0"/>
        </a:xfrm>
      </p:grpSpPr>
      <p:sp>
        <p:nvSpPr>
          <p:cNvPr id="846" name="Google Shape;846;p28"/>
          <p:cNvSpPr txBox="1"/>
          <p:nvPr>
            <p:ph type="title"/>
          </p:nvPr>
        </p:nvSpPr>
        <p:spPr>
          <a:xfrm>
            <a:off x="889950" y="1407400"/>
            <a:ext cx="4484700" cy="8052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20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47" name="Google Shape;847;p28"/>
          <p:cNvSpPr txBox="1"/>
          <p:nvPr>
            <p:ph idx="1" type="subTitle"/>
          </p:nvPr>
        </p:nvSpPr>
        <p:spPr>
          <a:xfrm>
            <a:off x="889950" y="2270875"/>
            <a:ext cx="4045200" cy="223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1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8" name="Google Shape;848;p28"/>
          <p:cNvSpPr txBox="1"/>
          <p:nvPr>
            <p:ph idx="2" type="body"/>
          </p:nvPr>
        </p:nvSpPr>
        <p:spPr>
          <a:xfrm>
            <a:off x="889950" y="2867650"/>
            <a:ext cx="4360200" cy="10542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SzPts val="1600"/>
              <a:buChar char="●"/>
              <a:defRPr sz="1400"/>
            </a:lvl1pPr>
            <a:lvl2pPr indent="-330200" lvl="1" marL="914400" rtl="0">
              <a:spcBef>
                <a:spcPts val="1600"/>
              </a:spcBef>
              <a:spcAft>
                <a:spcPts val="0"/>
              </a:spcAft>
              <a:buSzPts val="1600"/>
              <a:buChar char="○"/>
              <a:defRPr/>
            </a:lvl2pPr>
            <a:lvl3pPr indent="-330200" lvl="2" marL="1371600" rtl="0">
              <a:spcBef>
                <a:spcPts val="1600"/>
              </a:spcBef>
              <a:spcAft>
                <a:spcPts val="0"/>
              </a:spcAft>
              <a:buSzPts val="1600"/>
              <a:buChar char="■"/>
              <a:defRPr/>
            </a:lvl3pPr>
            <a:lvl4pPr indent="-330200" lvl="3" marL="1828800" rtl="0">
              <a:spcBef>
                <a:spcPts val="1600"/>
              </a:spcBef>
              <a:spcAft>
                <a:spcPts val="0"/>
              </a:spcAft>
              <a:buSzPts val="1600"/>
              <a:buChar char="●"/>
              <a:defRPr/>
            </a:lvl4pPr>
            <a:lvl5pPr indent="-330200" lvl="4" marL="2286000" rtl="0">
              <a:spcBef>
                <a:spcPts val="1600"/>
              </a:spcBef>
              <a:spcAft>
                <a:spcPts val="0"/>
              </a:spcAft>
              <a:buSzPts val="1600"/>
              <a:buChar char="○"/>
              <a:defRPr/>
            </a:lvl5pPr>
            <a:lvl6pPr indent="-330200" lvl="5" marL="2743200" rtl="0">
              <a:spcBef>
                <a:spcPts val="1600"/>
              </a:spcBef>
              <a:spcAft>
                <a:spcPts val="0"/>
              </a:spcAft>
              <a:buSzPts val="1600"/>
              <a:buChar char="■"/>
              <a:defRPr/>
            </a:lvl6pPr>
            <a:lvl7pPr indent="-330200" lvl="6" marL="3200400" rtl="0">
              <a:spcBef>
                <a:spcPts val="1600"/>
              </a:spcBef>
              <a:spcAft>
                <a:spcPts val="0"/>
              </a:spcAft>
              <a:buSzPts val="1600"/>
              <a:buChar char="●"/>
              <a:defRPr/>
            </a:lvl7pPr>
            <a:lvl8pPr indent="-330200" lvl="7" marL="3657600" rtl="0">
              <a:spcBef>
                <a:spcPts val="1600"/>
              </a:spcBef>
              <a:spcAft>
                <a:spcPts val="0"/>
              </a:spcAft>
              <a:buSzPts val="1600"/>
              <a:buChar char="○"/>
              <a:defRPr/>
            </a:lvl8pPr>
            <a:lvl9pPr indent="-330200" lvl="8" marL="4114800" rtl="0">
              <a:spcBef>
                <a:spcPts val="1600"/>
              </a:spcBef>
              <a:spcAft>
                <a:spcPts val="1600"/>
              </a:spcAft>
              <a:buSzPts val="1600"/>
              <a:buChar char="■"/>
              <a:defRPr/>
            </a:lvl9pPr>
          </a:lstStyle>
          <a:p/>
        </p:txBody>
      </p:sp>
      <p:sp>
        <p:nvSpPr>
          <p:cNvPr id="849" name="Google Shape;849;p28"/>
          <p:cNvSpPr/>
          <p:nvPr/>
        </p:nvSpPr>
        <p:spPr>
          <a:xfrm flipH="1" rot="10800000">
            <a:off x="5897255" y="1912"/>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8"/>
          <p:cNvSpPr/>
          <p:nvPr/>
        </p:nvSpPr>
        <p:spPr>
          <a:xfrm flipH="1" rot="10800000">
            <a:off x="8257017"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8"/>
          <p:cNvSpPr/>
          <p:nvPr/>
        </p:nvSpPr>
        <p:spPr>
          <a:xfrm flipH="1" rot="10800000">
            <a:off x="4717834" y="324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8"/>
          <p:cNvSpPr/>
          <p:nvPr/>
        </p:nvSpPr>
        <p:spPr>
          <a:xfrm flipH="1" rot="10800000">
            <a:off x="5897255"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8"/>
          <p:cNvSpPr/>
          <p:nvPr/>
        </p:nvSpPr>
        <p:spPr>
          <a:xfrm flipH="1" rot="10800000">
            <a:off x="7076686" y="604097"/>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8"/>
          <p:cNvSpPr/>
          <p:nvPr/>
        </p:nvSpPr>
        <p:spPr>
          <a:xfrm flipH="1" rot="10800000">
            <a:off x="8257017" y="1206927"/>
            <a:ext cx="295369" cy="301119"/>
          </a:xfrm>
          <a:custGeom>
            <a:rect b="b" l="l" r="r" t="t"/>
            <a:pathLst>
              <a:path extrusionOk="0" h="10548"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8"/>
          <p:cNvSpPr/>
          <p:nvPr/>
        </p:nvSpPr>
        <p:spPr>
          <a:xfrm flipH="1" rot="10800000">
            <a:off x="7666240" y="120833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8"/>
          <p:cNvSpPr/>
          <p:nvPr/>
        </p:nvSpPr>
        <p:spPr>
          <a:xfrm flipH="1" rot="10800000">
            <a:off x="8846774" y="604296"/>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8"/>
          <p:cNvSpPr/>
          <p:nvPr/>
        </p:nvSpPr>
        <p:spPr>
          <a:xfrm flipH="1" rot="10800000">
            <a:off x="8846774" y="1809522"/>
            <a:ext cx="295369" cy="301119"/>
          </a:xfrm>
          <a:custGeom>
            <a:rect b="b" l="l" r="r" t="t"/>
            <a:pathLst>
              <a:path extrusionOk="0" h="10548" w="9515">
                <a:moveTo>
                  <a:pt x="1" y="0"/>
                </a:moveTo>
                <a:lnTo>
                  <a:pt x="1" y="10548"/>
                </a:lnTo>
                <a:lnTo>
                  <a:pt x="9515" y="1054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8"/>
          <p:cNvSpPr/>
          <p:nvPr/>
        </p:nvSpPr>
        <p:spPr>
          <a:xfrm flipH="1" rot="10800000">
            <a:off x="5308000" y="3622"/>
            <a:ext cx="294438" cy="301148"/>
          </a:xfrm>
          <a:custGeom>
            <a:rect b="b" l="l" r="r" t="t"/>
            <a:pathLst>
              <a:path extrusionOk="0" h="10549" w="9485">
                <a:moveTo>
                  <a:pt x="1" y="1"/>
                </a:moveTo>
                <a:lnTo>
                  <a:pt x="1"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8"/>
          <p:cNvSpPr/>
          <p:nvPr/>
        </p:nvSpPr>
        <p:spPr>
          <a:xfrm flipH="1" rot="10800000">
            <a:off x="6486964" y="3609"/>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8"/>
          <p:cNvSpPr/>
          <p:nvPr/>
        </p:nvSpPr>
        <p:spPr>
          <a:xfrm flipH="1" rot="10800000">
            <a:off x="7076686" y="-2"/>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8"/>
          <p:cNvSpPr/>
          <p:nvPr/>
        </p:nvSpPr>
        <p:spPr>
          <a:xfrm flipH="1" rot="10800000">
            <a:off x="7667320" y="605999"/>
            <a:ext cx="294438" cy="301119"/>
          </a:xfrm>
          <a:custGeom>
            <a:rect b="b" l="l" r="r" t="t"/>
            <a:pathLst>
              <a:path extrusionOk="0" h="10548" w="9485">
                <a:moveTo>
                  <a:pt x="1" y="0"/>
                </a:moveTo>
                <a:lnTo>
                  <a:pt x="1" y="10548"/>
                </a:lnTo>
                <a:lnTo>
                  <a:pt x="9484" y="1054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8"/>
          <p:cNvSpPr/>
          <p:nvPr/>
        </p:nvSpPr>
        <p:spPr>
          <a:xfrm flipH="1" rot="10800000">
            <a:off x="7666398"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8"/>
          <p:cNvSpPr/>
          <p:nvPr/>
        </p:nvSpPr>
        <p:spPr>
          <a:xfrm flipH="1" rot="10800000">
            <a:off x="8257049" y="603886"/>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8"/>
          <p:cNvSpPr/>
          <p:nvPr/>
        </p:nvSpPr>
        <p:spPr>
          <a:xfrm flipH="1" rot="10800000">
            <a:off x="8848580"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8"/>
          <p:cNvSpPr/>
          <p:nvPr/>
        </p:nvSpPr>
        <p:spPr>
          <a:xfrm flipH="1" rot="10800000">
            <a:off x="8847780" y="1206911"/>
            <a:ext cx="295369" cy="301119"/>
          </a:xfrm>
          <a:custGeom>
            <a:rect b="b" l="l" r="r" t="t"/>
            <a:pathLst>
              <a:path extrusionOk="0" h="10548" w="9515">
                <a:moveTo>
                  <a:pt x="1" y="0"/>
                </a:moveTo>
                <a:lnTo>
                  <a:pt x="1" y="10548"/>
                </a:lnTo>
                <a:lnTo>
                  <a:pt x="9515" y="1054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8"/>
          <p:cNvSpPr/>
          <p:nvPr/>
        </p:nvSpPr>
        <p:spPr>
          <a:xfrm flipH="1" rot="10800000">
            <a:off x="5897247" y="120714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8"/>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8"/>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8"/>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8"/>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8"/>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8"/>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8"/>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8"/>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8"/>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8"/>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8"/>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8"/>
          <p:cNvSpPr/>
          <p:nvPr/>
        </p:nvSpPr>
        <p:spPr>
          <a:xfrm>
            <a:off x="4717884" y="4843761"/>
            <a:ext cx="295369" cy="301975"/>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03">
  <p:cSld name="ONE_COLUMN_TEXT_3_1">
    <p:spTree>
      <p:nvGrpSpPr>
        <p:cNvPr id="879" name="Shape 879"/>
        <p:cNvGrpSpPr/>
        <p:nvPr/>
      </p:nvGrpSpPr>
      <p:grpSpPr>
        <a:xfrm>
          <a:off x="0" y="0"/>
          <a:ext cx="0" cy="0"/>
          <a:chOff x="0" y="0"/>
          <a:chExt cx="0" cy="0"/>
        </a:xfrm>
      </p:grpSpPr>
      <p:sp>
        <p:nvSpPr>
          <p:cNvPr id="880" name="Google Shape;880;p29"/>
          <p:cNvSpPr txBox="1"/>
          <p:nvPr>
            <p:ph type="title"/>
          </p:nvPr>
        </p:nvSpPr>
        <p:spPr>
          <a:xfrm>
            <a:off x="3661425" y="1814600"/>
            <a:ext cx="4837800" cy="1279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2200"/>
            </a:lvl1pPr>
            <a:lvl2pPr lvl="1" rtl="0" algn="r">
              <a:lnSpc>
                <a:spcPct val="100000"/>
              </a:lnSpc>
              <a:spcBef>
                <a:spcPts val="0"/>
              </a:spcBef>
              <a:spcAft>
                <a:spcPts val="0"/>
              </a:spcAft>
              <a:buSzPts val="2400"/>
              <a:buNone/>
              <a:defRPr sz="2400"/>
            </a:lvl2pPr>
            <a:lvl3pPr lvl="2" rtl="0" algn="r">
              <a:lnSpc>
                <a:spcPct val="100000"/>
              </a:lnSpc>
              <a:spcBef>
                <a:spcPts val="0"/>
              </a:spcBef>
              <a:spcAft>
                <a:spcPts val="0"/>
              </a:spcAft>
              <a:buSzPts val="2400"/>
              <a:buNone/>
              <a:defRPr sz="2400"/>
            </a:lvl3pPr>
            <a:lvl4pPr lvl="3" rtl="0" algn="r">
              <a:lnSpc>
                <a:spcPct val="100000"/>
              </a:lnSpc>
              <a:spcBef>
                <a:spcPts val="0"/>
              </a:spcBef>
              <a:spcAft>
                <a:spcPts val="0"/>
              </a:spcAft>
              <a:buSzPts val="2400"/>
              <a:buNone/>
              <a:defRPr sz="2400"/>
            </a:lvl4pPr>
            <a:lvl5pPr lvl="4" rtl="0" algn="r">
              <a:lnSpc>
                <a:spcPct val="100000"/>
              </a:lnSpc>
              <a:spcBef>
                <a:spcPts val="0"/>
              </a:spcBef>
              <a:spcAft>
                <a:spcPts val="0"/>
              </a:spcAft>
              <a:buSzPts val="2400"/>
              <a:buNone/>
              <a:defRPr sz="2400"/>
            </a:lvl5pPr>
            <a:lvl6pPr lvl="5" rtl="0" algn="r">
              <a:lnSpc>
                <a:spcPct val="100000"/>
              </a:lnSpc>
              <a:spcBef>
                <a:spcPts val="0"/>
              </a:spcBef>
              <a:spcAft>
                <a:spcPts val="0"/>
              </a:spcAft>
              <a:buSzPts val="2400"/>
              <a:buNone/>
              <a:defRPr sz="2400"/>
            </a:lvl6pPr>
            <a:lvl7pPr lvl="6" rtl="0" algn="r">
              <a:lnSpc>
                <a:spcPct val="100000"/>
              </a:lnSpc>
              <a:spcBef>
                <a:spcPts val="0"/>
              </a:spcBef>
              <a:spcAft>
                <a:spcPts val="0"/>
              </a:spcAft>
              <a:buSzPts val="2400"/>
              <a:buNone/>
              <a:defRPr sz="2400"/>
            </a:lvl7pPr>
            <a:lvl8pPr lvl="7" rtl="0" algn="r">
              <a:lnSpc>
                <a:spcPct val="100000"/>
              </a:lnSpc>
              <a:spcBef>
                <a:spcPts val="0"/>
              </a:spcBef>
              <a:spcAft>
                <a:spcPts val="0"/>
              </a:spcAft>
              <a:buSzPts val="2400"/>
              <a:buNone/>
              <a:defRPr sz="2400"/>
            </a:lvl8pPr>
            <a:lvl9pPr lvl="8" rtl="0" algn="r">
              <a:lnSpc>
                <a:spcPct val="100000"/>
              </a:lnSpc>
              <a:spcBef>
                <a:spcPts val="0"/>
              </a:spcBef>
              <a:spcAft>
                <a:spcPts val="0"/>
              </a:spcAft>
              <a:buSzPts val="2400"/>
              <a:buNone/>
              <a:defRPr sz="2400"/>
            </a:lvl9pPr>
          </a:lstStyle>
          <a:p/>
        </p:txBody>
      </p:sp>
      <p:sp>
        <p:nvSpPr>
          <p:cNvPr id="881" name="Google Shape;881;p29"/>
          <p:cNvSpPr txBox="1"/>
          <p:nvPr>
            <p:ph idx="1" type="subTitle"/>
          </p:nvPr>
        </p:nvSpPr>
        <p:spPr>
          <a:xfrm>
            <a:off x="3744175" y="3094250"/>
            <a:ext cx="4755000" cy="4026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700"/>
            </a:lvl1pPr>
            <a:lvl2pPr lvl="1" rtl="0">
              <a:spcBef>
                <a:spcPts val="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p:txBody>
      </p:sp>
      <p:sp>
        <p:nvSpPr>
          <p:cNvPr id="882" name="Google Shape;882;p29"/>
          <p:cNvSpPr/>
          <p:nvPr/>
        </p:nvSpPr>
        <p:spPr>
          <a:xfrm>
            <a:off x="25238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31135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37032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25238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31144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31144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9"/>
          <p:cNvSpPr/>
          <p:nvPr/>
        </p:nvSpPr>
        <p:spPr>
          <a:xfrm>
            <a:off x="25243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9"/>
          <p:cNvSpPr/>
          <p:nvPr/>
        </p:nvSpPr>
        <p:spPr>
          <a:xfrm>
            <a:off x="31145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9"/>
          <p:cNvSpPr/>
          <p:nvPr/>
        </p:nvSpPr>
        <p:spPr>
          <a:xfrm>
            <a:off x="37043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9"/>
          <p:cNvSpPr/>
          <p:nvPr/>
        </p:nvSpPr>
        <p:spPr>
          <a:xfrm rot="10800000">
            <a:off x="31164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rot="10800000">
            <a:off x="31140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rot="10800000">
            <a:off x="37056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rot="10800000">
            <a:off x="31163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rot="10800000">
            <a:off x="37055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rot="10800000">
            <a:off x="31162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rot="10800000">
            <a:off x="25259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9"/>
          <p:cNvSpPr/>
          <p:nvPr/>
        </p:nvSpPr>
        <p:spPr>
          <a:xfrm rot="10800000">
            <a:off x="37055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9"/>
          <p:cNvSpPr/>
          <p:nvPr/>
        </p:nvSpPr>
        <p:spPr>
          <a:xfrm rot="10800000">
            <a:off x="31162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rot="10800000">
            <a:off x="25265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SECTION_TITLE_AND_DESCRIPTION_1_1">
    <p:bg>
      <p:bgPr>
        <a:gradFill>
          <a:gsLst>
            <a:gs pos="0">
              <a:schemeClr val="dk2"/>
            </a:gs>
            <a:gs pos="24000">
              <a:schemeClr val="dk2"/>
            </a:gs>
            <a:gs pos="56000">
              <a:schemeClr val="dk2"/>
            </a:gs>
            <a:gs pos="100000">
              <a:srgbClr val="141C21"/>
            </a:gs>
          </a:gsLst>
          <a:lin ang="5400700" scaled="0"/>
        </a:gradFill>
      </p:bgPr>
    </p:bg>
    <p:spTree>
      <p:nvGrpSpPr>
        <p:cNvPr id="901" name="Shape 901"/>
        <p:cNvGrpSpPr/>
        <p:nvPr/>
      </p:nvGrpSpPr>
      <p:grpSpPr>
        <a:xfrm>
          <a:off x="0" y="0"/>
          <a:ext cx="0" cy="0"/>
          <a:chOff x="0" y="0"/>
          <a:chExt cx="0" cy="0"/>
        </a:xfrm>
      </p:grpSpPr>
      <p:sp>
        <p:nvSpPr>
          <p:cNvPr id="902" name="Google Shape;902;p30"/>
          <p:cNvSpPr txBox="1"/>
          <p:nvPr/>
        </p:nvSpPr>
        <p:spPr>
          <a:xfrm>
            <a:off x="2105700" y="3384500"/>
            <a:ext cx="4690800" cy="63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Maven Pro"/>
                <a:ea typeface="Maven Pro"/>
                <a:cs typeface="Maven Pro"/>
                <a:sym typeface="Maven Pro"/>
              </a:rPr>
              <a:t>CREDITS</a:t>
            </a:r>
            <a:r>
              <a:rPr lang="en">
                <a:solidFill>
                  <a:schemeClr val="lt1"/>
                </a:solidFill>
                <a:latin typeface="Maven Pro"/>
                <a:ea typeface="Maven Pro"/>
                <a:cs typeface="Maven Pro"/>
                <a:sym typeface="Maven Pro"/>
              </a:rPr>
              <a:t>: This presentation template was created by </a:t>
            </a:r>
            <a:r>
              <a:rPr b="1" lang="en">
                <a:solidFill>
                  <a:schemeClr val="lt1"/>
                </a:solidFill>
                <a:latin typeface="Maven Pro"/>
                <a:ea typeface="Maven Pro"/>
                <a:cs typeface="Maven Pro"/>
                <a:sym typeface="Maven Pro"/>
              </a:rPr>
              <a:t>Slidesgo</a:t>
            </a:r>
            <a:r>
              <a:rPr lang="en">
                <a:solidFill>
                  <a:schemeClr val="lt1"/>
                </a:solidFill>
                <a:latin typeface="Maven Pro"/>
                <a:ea typeface="Maven Pro"/>
                <a:cs typeface="Maven Pro"/>
                <a:sym typeface="Maven Pro"/>
              </a:rPr>
              <a:t>, including icons by </a:t>
            </a:r>
            <a:r>
              <a:rPr b="1" lang="en">
                <a:solidFill>
                  <a:schemeClr val="lt1"/>
                </a:solidFill>
                <a:latin typeface="Maven Pro"/>
                <a:ea typeface="Maven Pro"/>
                <a:cs typeface="Maven Pro"/>
                <a:sym typeface="Maven Pro"/>
              </a:rPr>
              <a:t>Flaticon</a:t>
            </a:r>
            <a:r>
              <a:rPr lang="en">
                <a:solidFill>
                  <a:schemeClr val="lt1"/>
                </a:solidFill>
                <a:latin typeface="Maven Pro"/>
                <a:ea typeface="Maven Pro"/>
                <a:cs typeface="Maven Pro"/>
                <a:sym typeface="Maven Pro"/>
              </a:rPr>
              <a:t>, and infographics &amp; images by </a:t>
            </a:r>
            <a:r>
              <a:rPr b="1" lang="en">
                <a:solidFill>
                  <a:schemeClr val="lt1"/>
                </a:solidFill>
                <a:latin typeface="Maven Pro"/>
                <a:ea typeface="Maven Pro"/>
                <a:cs typeface="Maven Pro"/>
                <a:sym typeface="Maven Pro"/>
              </a:rPr>
              <a:t>Freepik</a:t>
            </a:r>
            <a:r>
              <a:rPr lang="en">
                <a:solidFill>
                  <a:schemeClr val="lt1"/>
                </a:solidFill>
                <a:latin typeface="Maven Pro"/>
                <a:ea typeface="Maven Pro"/>
                <a:cs typeface="Maven Pro"/>
                <a:sym typeface="Maven Pro"/>
              </a:rPr>
              <a:t> and illustrations by </a:t>
            </a:r>
            <a:r>
              <a:rPr b="1" lang="en">
                <a:solidFill>
                  <a:schemeClr val="lt1"/>
                </a:solidFill>
                <a:latin typeface="Maven Pro"/>
                <a:ea typeface="Maven Pro"/>
                <a:cs typeface="Maven Pro"/>
                <a:sym typeface="Maven Pro"/>
              </a:rPr>
              <a:t>Stories</a:t>
            </a:r>
            <a:endParaRPr b="1">
              <a:solidFill>
                <a:schemeClr val="lt1"/>
              </a:solidFill>
              <a:latin typeface="Maven Pro"/>
              <a:ea typeface="Maven Pro"/>
              <a:cs typeface="Maven Pro"/>
              <a:sym typeface="Maven Pro"/>
            </a:endParaRPr>
          </a:p>
        </p:txBody>
      </p:sp>
      <p:sp>
        <p:nvSpPr>
          <p:cNvPr id="903" name="Google Shape;903;p30"/>
          <p:cNvSpPr txBox="1"/>
          <p:nvPr>
            <p:ph type="title"/>
          </p:nvPr>
        </p:nvSpPr>
        <p:spPr>
          <a:xfrm>
            <a:off x="2522400" y="796850"/>
            <a:ext cx="40992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4200"/>
              <a:buNone/>
              <a:defRPr sz="4200">
                <a:solidFill>
                  <a:schemeClr val="dk1"/>
                </a:solidFill>
              </a:defRPr>
            </a:lvl1pPr>
            <a:lvl2pPr lvl="1" rtl="0" algn="ctr">
              <a:spcBef>
                <a:spcPts val="0"/>
              </a:spcBef>
              <a:spcAft>
                <a:spcPts val="0"/>
              </a:spcAft>
              <a:buClr>
                <a:srgbClr val="FFFFFF"/>
              </a:buClr>
              <a:buSzPts val="4200"/>
              <a:buNone/>
              <a:defRPr sz="4200">
                <a:solidFill>
                  <a:srgbClr val="FFFFFF"/>
                </a:solidFill>
              </a:defRPr>
            </a:lvl2pPr>
            <a:lvl3pPr lvl="2" rtl="0" algn="ctr">
              <a:spcBef>
                <a:spcPts val="0"/>
              </a:spcBef>
              <a:spcAft>
                <a:spcPts val="0"/>
              </a:spcAft>
              <a:buClr>
                <a:srgbClr val="FFFFFF"/>
              </a:buClr>
              <a:buSzPts val="4200"/>
              <a:buNone/>
              <a:defRPr sz="4200">
                <a:solidFill>
                  <a:srgbClr val="FFFFFF"/>
                </a:solidFill>
              </a:defRPr>
            </a:lvl3pPr>
            <a:lvl4pPr lvl="3" rtl="0" algn="ctr">
              <a:spcBef>
                <a:spcPts val="0"/>
              </a:spcBef>
              <a:spcAft>
                <a:spcPts val="0"/>
              </a:spcAft>
              <a:buClr>
                <a:srgbClr val="FFFFFF"/>
              </a:buClr>
              <a:buSzPts val="4200"/>
              <a:buNone/>
              <a:defRPr sz="4200">
                <a:solidFill>
                  <a:srgbClr val="FFFFFF"/>
                </a:solidFill>
              </a:defRPr>
            </a:lvl4pPr>
            <a:lvl5pPr lvl="4" rtl="0" algn="ctr">
              <a:spcBef>
                <a:spcPts val="0"/>
              </a:spcBef>
              <a:spcAft>
                <a:spcPts val="0"/>
              </a:spcAft>
              <a:buClr>
                <a:srgbClr val="FFFFFF"/>
              </a:buClr>
              <a:buSzPts val="4200"/>
              <a:buNone/>
              <a:defRPr sz="4200">
                <a:solidFill>
                  <a:srgbClr val="FFFFFF"/>
                </a:solidFill>
              </a:defRPr>
            </a:lvl5pPr>
            <a:lvl6pPr lvl="5" rtl="0" algn="ctr">
              <a:spcBef>
                <a:spcPts val="0"/>
              </a:spcBef>
              <a:spcAft>
                <a:spcPts val="0"/>
              </a:spcAft>
              <a:buClr>
                <a:srgbClr val="FFFFFF"/>
              </a:buClr>
              <a:buSzPts val="4200"/>
              <a:buNone/>
              <a:defRPr sz="4200">
                <a:solidFill>
                  <a:srgbClr val="FFFFFF"/>
                </a:solidFill>
              </a:defRPr>
            </a:lvl6pPr>
            <a:lvl7pPr lvl="6" rtl="0" algn="ctr">
              <a:spcBef>
                <a:spcPts val="0"/>
              </a:spcBef>
              <a:spcAft>
                <a:spcPts val="0"/>
              </a:spcAft>
              <a:buClr>
                <a:srgbClr val="FFFFFF"/>
              </a:buClr>
              <a:buSzPts val="4200"/>
              <a:buNone/>
              <a:defRPr sz="4200">
                <a:solidFill>
                  <a:srgbClr val="FFFFFF"/>
                </a:solidFill>
              </a:defRPr>
            </a:lvl7pPr>
            <a:lvl8pPr lvl="7" rtl="0" algn="ctr">
              <a:spcBef>
                <a:spcPts val="0"/>
              </a:spcBef>
              <a:spcAft>
                <a:spcPts val="0"/>
              </a:spcAft>
              <a:buClr>
                <a:srgbClr val="FFFFFF"/>
              </a:buClr>
              <a:buSzPts val="4200"/>
              <a:buNone/>
              <a:defRPr sz="4200">
                <a:solidFill>
                  <a:srgbClr val="FFFFFF"/>
                </a:solidFill>
              </a:defRPr>
            </a:lvl8pPr>
            <a:lvl9pPr lvl="8" rtl="0" algn="ctr">
              <a:spcBef>
                <a:spcPts val="0"/>
              </a:spcBef>
              <a:spcAft>
                <a:spcPts val="0"/>
              </a:spcAft>
              <a:buClr>
                <a:srgbClr val="FFFFFF"/>
              </a:buClr>
              <a:buSzPts val="4200"/>
              <a:buNone/>
              <a:defRPr sz="4200">
                <a:solidFill>
                  <a:srgbClr val="FFFFFF"/>
                </a:solidFill>
              </a:defRPr>
            </a:lvl9pPr>
          </a:lstStyle>
          <a:p/>
        </p:txBody>
      </p:sp>
      <p:sp>
        <p:nvSpPr>
          <p:cNvPr id="904" name="Google Shape;904;p30"/>
          <p:cNvSpPr txBox="1"/>
          <p:nvPr>
            <p:ph idx="1" type="subTitle"/>
          </p:nvPr>
        </p:nvSpPr>
        <p:spPr>
          <a:xfrm>
            <a:off x="2291400" y="4173650"/>
            <a:ext cx="4561200" cy="311400"/>
          </a:xfrm>
          <a:prstGeom prst="rect">
            <a:avLst/>
          </a:prstGeom>
        </p:spPr>
        <p:txBody>
          <a:bodyPr anchorCtr="0" anchor="t" bIns="91425" lIns="91425" spcFirstLastPara="1" rIns="91425" wrap="square" tIns="91425">
            <a:noAutofit/>
          </a:bodyPr>
          <a:lstStyle>
            <a:lvl1pPr lvl="0" rtl="0" algn="ctr">
              <a:lnSpc>
                <a:spcPct val="100000"/>
              </a:lnSpc>
              <a:spcBef>
                <a:spcPts val="300"/>
              </a:spcBef>
              <a:spcAft>
                <a:spcPts val="0"/>
              </a:spcAft>
              <a:buNone/>
              <a:defRPr sz="1500">
                <a:solidFill>
                  <a:schemeClr val="lt1"/>
                </a:solidFill>
              </a:defRPr>
            </a:lvl1pPr>
            <a:lvl2pPr lvl="1" rtl="0" algn="ctr">
              <a:lnSpc>
                <a:spcPct val="100000"/>
              </a:lnSpc>
              <a:spcBef>
                <a:spcPts val="300"/>
              </a:spcBef>
              <a:spcAft>
                <a:spcPts val="0"/>
              </a:spcAft>
              <a:buNone/>
              <a:defRPr sz="1500">
                <a:solidFill>
                  <a:schemeClr val="lt1"/>
                </a:solidFill>
              </a:defRPr>
            </a:lvl2pPr>
            <a:lvl3pPr lvl="2" rtl="0" algn="ctr">
              <a:lnSpc>
                <a:spcPct val="100000"/>
              </a:lnSpc>
              <a:spcBef>
                <a:spcPts val="300"/>
              </a:spcBef>
              <a:spcAft>
                <a:spcPts val="0"/>
              </a:spcAft>
              <a:buNone/>
              <a:defRPr sz="1500">
                <a:solidFill>
                  <a:schemeClr val="lt1"/>
                </a:solidFill>
              </a:defRPr>
            </a:lvl3pPr>
            <a:lvl4pPr lvl="3" rtl="0" algn="ctr">
              <a:lnSpc>
                <a:spcPct val="100000"/>
              </a:lnSpc>
              <a:spcBef>
                <a:spcPts val="300"/>
              </a:spcBef>
              <a:spcAft>
                <a:spcPts val="0"/>
              </a:spcAft>
              <a:buNone/>
              <a:defRPr sz="1500">
                <a:solidFill>
                  <a:schemeClr val="lt1"/>
                </a:solidFill>
              </a:defRPr>
            </a:lvl4pPr>
            <a:lvl5pPr lvl="4" rtl="0" algn="ctr">
              <a:lnSpc>
                <a:spcPct val="100000"/>
              </a:lnSpc>
              <a:spcBef>
                <a:spcPts val="300"/>
              </a:spcBef>
              <a:spcAft>
                <a:spcPts val="0"/>
              </a:spcAft>
              <a:buNone/>
              <a:defRPr sz="1500">
                <a:solidFill>
                  <a:schemeClr val="lt1"/>
                </a:solidFill>
              </a:defRPr>
            </a:lvl5pPr>
            <a:lvl6pPr lvl="5" rtl="0" algn="ctr">
              <a:lnSpc>
                <a:spcPct val="100000"/>
              </a:lnSpc>
              <a:spcBef>
                <a:spcPts val="300"/>
              </a:spcBef>
              <a:spcAft>
                <a:spcPts val="0"/>
              </a:spcAft>
              <a:buNone/>
              <a:defRPr sz="1500">
                <a:solidFill>
                  <a:schemeClr val="lt1"/>
                </a:solidFill>
              </a:defRPr>
            </a:lvl6pPr>
            <a:lvl7pPr lvl="6" rtl="0" algn="ctr">
              <a:lnSpc>
                <a:spcPct val="100000"/>
              </a:lnSpc>
              <a:spcBef>
                <a:spcPts val="300"/>
              </a:spcBef>
              <a:spcAft>
                <a:spcPts val="0"/>
              </a:spcAft>
              <a:buNone/>
              <a:defRPr sz="1500">
                <a:solidFill>
                  <a:schemeClr val="lt1"/>
                </a:solidFill>
              </a:defRPr>
            </a:lvl7pPr>
            <a:lvl8pPr lvl="7" rtl="0" algn="ctr">
              <a:lnSpc>
                <a:spcPct val="100000"/>
              </a:lnSpc>
              <a:spcBef>
                <a:spcPts val="300"/>
              </a:spcBef>
              <a:spcAft>
                <a:spcPts val="0"/>
              </a:spcAft>
              <a:buNone/>
              <a:defRPr sz="1500">
                <a:solidFill>
                  <a:schemeClr val="lt1"/>
                </a:solidFill>
              </a:defRPr>
            </a:lvl8pPr>
            <a:lvl9pPr lvl="8" rtl="0" algn="ctr">
              <a:lnSpc>
                <a:spcPct val="100000"/>
              </a:lnSpc>
              <a:spcBef>
                <a:spcPts val="300"/>
              </a:spcBef>
              <a:spcAft>
                <a:spcPts val="0"/>
              </a:spcAft>
              <a:buNone/>
              <a:defRPr sz="1500">
                <a:solidFill>
                  <a:schemeClr val="lt1"/>
                </a:solidFill>
              </a:defRPr>
            </a:lvl9pPr>
          </a:lstStyle>
          <a:p/>
        </p:txBody>
      </p:sp>
      <p:sp>
        <p:nvSpPr>
          <p:cNvPr id="905" name="Google Shape;905;p30"/>
          <p:cNvSpPr txBox="1"/>
          <p:nvPr>
            <p:ph idx="2" type="subTitle"/>
          </p:nvPr>
        </p:nvSpPr>
        <p:spPr>
          <a:xfrm>
            <a:off x="2537400" y="1390163"/>
            <a:ext cx="4069200" cy="109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b="0" sz="1400">
                <a:solidFill>
                  <a:schemeClr val="lt1"/>
                </a:solidFill>
              </a:defRPr>
            </a:lvl1pPr>
            <a:lvl2pPr lvl="1" rtl="0" algn="ctr">
              <a:lnSpc>
                <a:spcPct val="100000"/>
              </a:lnSpc>
              <a:spcBef>
                <a:spcPts val="1600"/>
              </a:spcBef>
              <a:spcAft>
                <a:spcPts val="0"/>
              </a:spcAft>
              <a:buNone/>
              <a:defRPr sz="1400">
                <a:solidFill>
                  <a:schemeClr val="lt1"/>
                </a:solidFill>
              </a:defRPr>
            </a:lvl2pPr>
            <a:lvl3pPr lvl="2" rtl="0" algn="ctr">
              <a:lnSpc>
                <a:spcPct val="100000"/>
              </a:lnSpc>
              <a:spcBef>
                <a:spcPts val="1600"/>
              </a:spcBef>
              <a:spcAft>
                <a:spcPts val="0"/>
              </a:spcAft>
              <a:buNone/>
              <a:defRPr sz="1400">
                <a:solidFill>
                  <a:schemeClr val="lt1"/>
                </a:solidFill>
              </a:defRPr>
            </a:lvl3pPr>
            <a:lvl4pPr lvl="3" rtl="0" algn="ctr">
              <a:lnSpc>
                <a:spcPct val="100000"/>
              </a:lnSpc>
              <a:spcBef>
                <a:spcPts val="1600"/>
              </a:spcBef>
              <a:spcAft>
                <a:spcPts val="0"/>
              </a:spcAft>
              <a:buNone/>
              <a:defRPr sz="1400">
                <a:solidFill>
                  <a:schemeClr val="lt1"/>
                </a:solidFill>
              </a:defRPr>
            </a:lvl4pPr>
            <a:lvl5pPr lvl="4" rtl="0" algn="ctr">
              <a:lnSpc>
                <a:spcPct val="100000"/>
              </a:lnSpc>
              <a:spcBef>
                <a:spcPts val="1600"/>
              </a:spcBef>
              <a:spcAft>
                <a:spcPts val="0"/>
              </a:spcAft>
              <a:buNone/>
              <a:defRPr sz="1400">
                <a:solidFill>
                  <a:schemeClr val="lt1"/>
                </a:solidFill>
              </a:defRPr>
            </a:lvl5pPr>
            <a:lvl6pPr lvl="5" rtl="0" algn="ctr">
              <a:lnSpc>
                <a:spcPct val="100000"/>
              </a:lnSpc>
              <a:spcBef>
                <a:spcPts val="1600"/>
              </a:spcBef>
              <a:spcAft>
                <a:spcPts val="0"/>
              </a:spcAft>
              <a:buNone/>
              <a:defRPr sz="1400">
                <a:solidFill>
                  <a:schemeClr val="lt1"/>
                </a:solidFill>
              </a:defRPr>
            </a:lvl6pPr>
            <a:lvl7pPr lvl="6" rtl="0" algn="ctr">
              <a:lnSpc>
                <a:spcPct val="100000"/>
              </a:lnSpc>
              <a:spcBef>
                <a:spcPts val="1600"/>
              </a:spcBef>
              <a:spcAft>
                <a:spcPts val="0"/>
              </a:spcAft>
              <a:buNone/>
              <a:defRPr sz="1400">
                <a:solidFill>
                  <a:schemeClr val="lt1"/>
                </a:solidFill>
              </a:defRPr>
            </a:lvl7pPr>
            <a:lvl8pPr lvl="7" rtl="0" algn="ctr">
              <a:lnSpc>
                <a:spcPct val="100000"/>
              </a:lnSpc>
              <a:spcBef>
                <a:spcPts val="1600"/>
              </a:spcBef>
              <a:spcAft>
                <a:spcPts val="0"/>
              </a:spcAft>
              <a:buNone/>
              <a:defRPr sz="1400">
                <a:solidFill>
                  <a:schemeClr val="lt1"/>
                </a:solidFill>
              </a:defRPr>
            </a:lvl8pPr>
            <a:lvl9pPr lvl="8" rtl="0" algn="ctr">
              <a:lnSpc>
                <a:spcPct val="100000"/>
              </a:lnSpc>
              <a:spcBef>
                <a:spcPts val="1600"/>
              </a:spcBef>
              <a:spcAft>
                <a:spcPts val="1600"/>
              </a:spcAft>
              <a:buNone/>
              <a:defRPr sz="1400">
                <a:solidFill>
                  <a:schemeClr val="lt1"/>
                </a:solidFill>
              </a:defRPr>
            </a:lvl9pPr>
          </a:lstStyle>
          <a:p/>
        </p:txBody>
      </p:sp>
      <p:sp>
        <p:nvSpPr>
          <p:cNvPr id="906" name="Google Shape;906;p30"/>
          <p:cNvSpPr/>
          <p:nvPr/>
        </p:nvSpPr>
        <p:spPr>
          <a:xfrm flipH="1" rot="5400000">
            <a:off x="7815" y="2417247"/>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30"/>
          <p:cNvSpPr/>
          <p:nvPr/>
        </p:nvSpPr>
        <p:spPr>
          <a:xfrm flipH="1" rot="5400000">
            <a:off x="7815" y="1812207"/>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30"/>
          <p:cNvSpPr/>
          <p:nvPr/>
        </p:nvSpPr>
        <p:spPr>
          <a:xfrm flipH="1" rot="5400000">
            <a:off x="626108" y="4837014"/>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30"/>
          <p:cNvSpPr/>
          <p:nvPr/>
        </p:nvSpPr>
        <p:spPr>
          <a:xfrm flipH="1" rot="5400000">
            <a:off x="626092" y="4231958"/>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30"/>
          <p:cNvSpPr/>
          <p:nvPr/>
        </p:nvSpPr>
        <p:spPr>
          <a:xfrm flipH="1" rot="5400000">
            <a:off x="626092" y="302187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30"/>
          <p:cNvSpPr/>
          <p:nvPr/>
        </p:nvSpPr>
        <p:spPr>
          <a:xfrm flipH="1" rot="5400000">
            <a:off x="626092" y="12067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30"/>
          <p:cNvSpPr/>
          <p:nvPr/>
        </p:nvSpPr>
        <p:spPr>
          <a:xfrm flipH="1" rot="5400000">
            <a:off x="626092"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30"/>
          <p:cNvSpPr/>
          <p:nvPr/>
        </p:nvSpPr>
        <p:spPr>
          <a:xfrm flipH="1" rot="5400000">
            <a:off x="1244385" y="4837453"/>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30"/>
          <p:cNvSpPr/>
          <p:nvPr/>
        </p:nvSpPr>
        <p:spPr>
          <a:xfrm flipH="1" rot="5400000">
            <a:off x="1863125" y="4231528"/>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30"/>
          <p:cNvSpPr/>
          <p:nvPr/>
        </p:nvSpPr>
        <p:spPr>
          <a:xfrm flipH="1" rot="5400000">
            <a:off x="1244861" y="423194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30"/>
          <p:cNvSpPr/>
          <p:nvPr/>
        </p:nvSpPr>
        <p:spPr>
          <a:xfrm flipH="1" rot="5400000">
            <a:off x="7384" y="4837059"/>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30"/>
          <p:cNvSpPr/>
          <p:nvPr/>
        </p:nvSpPr>
        <p:spPr>
          <a:xfrm flipH="1" rot="5400000">
            <a:off x="8333" y="423242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30"/>
          <p:cNvSpPr/>
          <p:nvPr/>
        </p:nvSpPr>
        <p:spPr>
          <a:xfrm flipH="1" rot="5400000">
            <a:off x="8335" y="3627348"/>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30"/>
          <p:cNvSpPr/>
          <p:nvPr/>
        </p:nvSpPr>
        <p:spPr>
          <a:xfrm flipH="1" rot="5400000">
            <a:off x="9578" y="3022536"/>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30"/>
          <p:cNvSpPr/>
          <p:nvPr/>
        </p:nvSpPr>
        <p:spPr>
          <a:xfrm flipH="1" rot="5400000">
            <a:off x="626096" y="241724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30"/>
          <p:cNvSpPr/>
          <p:nvPr/>
        </p:nvSpPr>
        <p:spPr>
          <a:xfrm flipH="1" rot="5400000">
            <a:off x="9570" y="1207140"/>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30"/>
          <p:cNvSpPr/>
          <p:nvPr/>
        </p:nvSpPr>
        <p:spPr>
          <a:xfrm flipH="1" rot="5400000">
            <a:off x="10077" y="602112"/>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30"/>
          <p:cNvSpPr/>
          <p:nvPr/>
        </p:nvSpPr>
        <p:spPr>
          <a:xfrm flipH="1" rot="5400000">
            <a:off x="9570" y="-2972"/>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30"/>
          <p:cNvSpPr/>
          <p:nvPr/>
        </p:nvSpPr>
        <p:spPr>
          <a:xfrm flipH="1" rot="5400000">
            <a:off x="626038" y="601684"/>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30"/>
          <p:cNvSpPr/>
          <p:nvPr/>
        </p:nvSpPr>
        <p:spPr>
          <a:xfrm flipH="1" rot="5400000">
            <a:off x="1242624" y="302253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30"/>
          <p:cNvSpPr/>
          <p:nvPr/>
        </p:nvSpPr>
        <p:spPr>
          <a:xfrm flipH="1" rot="5400000">
            <a:off x="1242624" y="1208805"/>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30"/>
          <p:cNvSpPr/>
          <p:nvPr/>
        </p:nvSpPr>
        <p:spPr>
          <a:xfrm flipH="1" rot="-5400000">
            <a:off x="6979550" y="2417278"/>
            <a:ext cx="303053" cy="308951"/>
          </a:xfrm>
          <a:custGeom>
            <a:rect b="b" l="l" r="r" t="t"/>
            <a:pathLst>
              <a:path extrusionOk="0" h="10548" w="9515">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30"/>
          <p:cNvSpPr/>
          <p:nvPr/>
        </p:nvSpPr>
        <p:spPr>
          <a:xfrm flipH="1" rot="-5400000">
            <a:off x="6979981" y="-3401"/>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30"/>
          <p:cNvSpPr/>
          <p:nvPr/>
        </p:nvSpPr>
        <p:spPr>
          <a:xfrm flipH="1" rot="-5400000">
            <a:off x="6978275" y="423237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30"/>
          <p:cNvSpPr/>
          <p:nvPr/>
        </p:nvSpPr>
        <p:spPr>
          <a:xfrm flipH="1" rot="-5400000">
            <a:off x="7598185" y="2417278"/>
            <a:ext cx="303053" cy="308951"/>
          </a:xfrm>
          <a:custGeom>
            <a:rect b="b" l="l" r="r" t="t"/>
            <a:pathLst>
              <a:path extrusionOk="0" h="10548" w="9515">
                <a:moveTo>
                  <a:pt x="0" y="0"/>
                </a:moveTo>
                <a:lnTo>
                  <a:pt x="0" y="10547"/>
                </a:lnTo>
                <a:lnTo>
                  <a:pt x="9514" y="10547"/>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30"/>
          <p:cNvSpPr/>
          <p:nvPr/>
        </p:nvSpPr>
        <p:spPr>
          <a:xfrm flipH="1" rot="-5400000">
            <a:off x="7598616" y="-3401"/>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30"/>
          <p:cNvSpPr/>
          <p:nvPr/>
        </p:nvSpPr>
        <p:spPr>
          <a:xfrm flipH="1" rot="-5400000">
            <a:off x="7598655" y="602084"/>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30"/>
          <p:cNvSpPr/>
          <p:nvPr/>
        </p:nvSpPr>
        <p:spPr>
          <a:xfrm flipH="1" rot="-5400000">
            <a:off x="7596422" y="18119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30"/>
          <p:cNvSpPr/>
          <p:nvPr/>
        </p:nvSpPr>
        <p:spPr>
          <a:xfrm flipH="1" rot="-5400000">
            <a:off x="7596430" y="3627350"/>
            <a:ext cx="303053" cy="308980"/>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30"/>
          <p:cNvSpPr/>
          <p:nvPr/>
        </p:nvSpPr>
        <p:spPr>
          <a:xfrm flipH="1" rot="-5400000">
            <a:off x="7596910" y="4232374"/>
            <a:ext cx="302065" cy="308980"/>
          </a:xfrm>
          <a:custGeom>
            <a:rect b="b" l="l" r="r" t="t"/>
            <a:pathLst>
              <a:path extrusionOk="0" h="10549" w="9484">
                <a:moveTo>
                  <a:pt x="0" y="1"/>
                </a:moveTo>
                <a:lnTo>
                  <a:pt x="0" y="10548"/>
                </a:lnTo>
                <a:lnTo>
                  <a:pt x="9484" y="10548"/>
                </a:lnTo>
                <a:lnTo>
                  <a:pt x="948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30"/>
          <p:cNvSpPr/>
          <p:nvPr/>
        </p:nvSpPr>
        <p:spPr>
          <a:xfrm flipH="1" rot="-5400000">
            <a:off x="8216821" y="2417265"/>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30"/>
          <p:cNvSpPr/>
          <p:nvPr/>
        </p:nvSpPr>
        <p:spPr>
          <a:xfrm flipH="1" rot="-5400000">
            <a:off x="8216821" y="3022301"/>
            <a:ext cx="303053" cy="308951"/>
          </a:xfrm>
          <a:custGeom>
            <a:rect b="b" l="l" r="r" t="t"/>
            <a:pathLst>
              <a:path extrusionOk="0" h="10548" w="9515">
                <a:moveTo>
                  <a:pt x="1" y="0"/>
                </a:moveTo>
                <a:lnTo>
                  <a:pt x="1"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30"/>
          <p:cNvSpPr/>
          <p:nvPr/>
        </p:nvSpPr>
        <p:spPr>
          <a:xfrm flipH="1" rot="-5400000">
            <a:off x="8217252" y="-3414"/>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30"/>
          <p:cNvSpPr/>
          <p:nvPr/>
        </p:nvSpPr>
        <p:spPr>
          <a:xfrm flipH="1" rot="-5400000">
            <a:off x="8217290" y="60207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30"/>
          <p:cNvSpPr/>
          <p:nvPr/>
        </p:nvSpPr>
        <p:spPr>
          <a:xfrm flipH="1" rot="-5400000">
            <a:off x="8217288" y="1207170"/>
            <a:ext cx="302065" cy="308951"/>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30"/>
          <p:cNvSpPr/>
          <p:nvPr/>
        </p:nvSpPr>
        <p:spPr>
          <a:xfrm flipH="1" rot="-5400000">
            <a:off x="8215057" y="1811950"/>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30"/>
          <p:cNvSpPr/>
          <p:nvPr/>
        </p:nvSpPr>
        <p:spPr>
          <a:xfrm flipH="1" rot="-5400000">
            <a:off x="8215066" y="3627337"/>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30"/>
          <p:cNvSpPr/>
          <p:nvPr/>
        </p:nvSpPr>
        <p:spPr>
          <a:xfrm flipH="1" rot="-5400000">
            <a:off x="8215546" y="4232361"/>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30"/>
          <p:cNvSpPr/>
          <p:nvPr/>
        </p:nvSpPr>
        <p:spPr>
          <a:xfrm flipH="1" rot="-5400000">
            <a:off x="8215066" y="4837442"/>
            <a:ext cx="303053" cy="308980"/>
          </a:xfrm>
          <a:custGeom>
            <a:rect b="b" l="l" r="r" t="t"/>
            <a:pathLst>
              <a:path extrusionOk="0" h="10549" w="9515">
                <a:moveTo>
                  <a:pt x="1" y="1"/>
                </a:moveTo>
                <a:lnTo>
                  <a:pt x="1"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30"/>
          <p:cNvSpPr/>
          <p:nvPr/>
        </p:nvSpPr>
        <p:spPr>
          <a:xfrm flipH="1" rot="5400000">
            <a:off x="1243048" y="-338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30"/>
          <p:cNvSpPr/>
          <p:nvPr/>
        </p:nvSpPr>
        <p:spPr>
          <a:xfrm flipH="1" rot="-5400000">
            <a:off x="8837214" y="2417291"/>
            <a:ext cx="303053" cy="308951"/>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30"/>
          <p:cNvSpPr/>
          <p:nvPr/>
        </p:nvSpPr>
        <p:spPr>
          <a:xfrm flipH="1" rot="-5400000">
            <a:off x="8837214" y="3022327"/>
            <a:ext cx="303053" cy="308951"/>
          </a:xfrm>
          <a:custGeom>
            <a:rect b="b" l="l" r="r" t="t"/>
            <a:pathLst>
              <a:path extrusionOk="0" h="10548" w="9515">
                <a:moveTo>
                  <a:pt x="1" y="0"/>
                </a:moveTo>
                <a:lnTo>
                  <a:pt x="1"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30"/>
          <p:cNvSpPr/>
          <p:nvPr/>
        </p:nvSpPr>
        <p:spPr>
          <a:xfrm flipH="1" rot="-5400000">
            <a:off x="8837645" y="-3388"/>
            <a:ext cx="303053" cy="309830"/>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30"/>
          <p:cNvSpPr/>
          <p:nvPr/>
        </p:nvSpPr>
        <p:spPr>
          <a:xfrm flipH="1" rot="-5400000">
            <a:off x="8837683" y="60209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30"/>
          <p:cNvSpPr/>
          <p:nvPr/>
        </p:nvSpPr>
        <p:spPr>
          <a:xfrm flipH="1" rot="-5400000">
            <a:off x="8837680" y="1207196"/>
            <a:ext cx="302065" cy="308951"/>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30"/>
          <p:cNvSpPr/>
          <p:nvPr/>
        </p:nvSpPr>
        <p:spPr>
          <a:xfrm flipH="1" rot="-5400000">
            <a:off x="8835450" y="1811975"/>
            <a:ext cx="303053" cy="308980"/>
          </a:xfrm>
          <a:custGeom>
            <a:rect b="b" l="l" r="r" t="t"/>
            <a:pathLst>
              <a:path extrusionOk="0" h="10549" w="9515">
                <a:moveTo>
                  <a:pt x="0" y="1"/>
                </a:moveTo>
                <a:lnTo>
                  <a:pt x="0"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30"/>
          <p:cNvSpPr/>
          <p:nvPr/>
        </p:nvSpPr>
        <p:spPr>
          <a:xfrm flipH="1" rot="-5400000">
            <a:off x="8835458" y="3627363"/>
            <a:ext cx="303053" cy="308980"/>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30"/>
          <p:cNvSpPr/>
          <p:nvPr/>
        </p:nvSpPr>
        <p:spPr>
          <a:xfrm flipH="1" rot="-5400000">
            <a:off x="8835939" y="4232387"/>
            <a:ext cx="302065" cy="308980"/>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30"/>
          <p:cNvSpPr/>
          <p:nvPr/>
        </p:nvSpPr>
        <p:spPr>
          <a:xfrm flipH="1" rot="-5400000">
            <a:off x="8835458" y="4837468"/>
            <a:ext cx="303053" cy="308980"/>
          </a:xfrm>
          <a:custGeom>
            <a:rect b="b" l="l" r="r" t="t"/>
            <a:pathLst>
              <a:path extrusionOk="0" h="10549" w="9515">
                <a:moveTo>
                  <a:pt x="1" y="1"/>
                </a:moveTo>
                <a:lnTo>
                  <a:pt x="1" y="10548"/>
                </a:lnTo>
                <a:lnTo>
                  <a:pt x="9514" y="10548"/>
                </a:lnTo>
                <a:lnTo>
                  <a:pt x="951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gradFill>
          <a:gsLst>
            <a:gs pos="0">
              <a:schemeClr val="dk2"/>
            </a:gs>
            <a:gs pos="24000">
              <a:schemeClr val="dk2"/>
            </a:gs>
            <a:gs pos="56000">
              <a:schemeClr val="dk2"/>
            </a:gs>
            <a:gs pos="100000">
              <a:srgbClr val="141C21"/>
            </a:gs>
          </a:gsLst>
          <a:lin ang="5400012" scaled="0"/>
        </a:gradFill>
      </p:bgPr>
    </p:bg>
    <p:spTree>
      <p:nvGrpSpPr>
        <p:cNvPr id="79" name="Shape 79"/>
        <p:cNvGrpSpPr/>
        <p:nvPr/>
      </p:nvGrpSpPr>
      <p:grpSpPr>
        <a:xfrm>
          <a:off x="0" y="0"/>
          <a:ext cx="0" cy="0"/>
          <a:chOff x="0" y="0"/>
          <a:chExt cx="0" cy="0"/>
        </a:xfrm>
      </p:grpSpPr>
      <p:sp>
        <p:nvSpPr>
          <p:cNvPr id="80" name="Google Shape;80;p4"/>
          <p:cNvSpPr/>
          <p:nvPr/>
        </p:nvSpPr>
        <p:spPr>
          <a:xfrm>
            <a:off x="9" y="4239249"/>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58972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9" y="3637064"/>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9" y="3034023"/>
            <a:ext cx="295338" cy="302004"/>
          </a:xfrm>
          <a:custGeom>
            <a:rect b="b" l="l" r="r" t="t"/>
            <a:pathLst>
              <a:path extrusionOk="0" h="10579" w="9514">
                <a:moveTo>
                  <a:pt x="0" y="1"/>
                </a:moveTo>
                <a:lnTo>
                  <a:pt x="0" y="10578"/>
                </a:lnTo>
                <a:lnTo>
                  <a:pt x="9514" y="1057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9" y="2431866"/>
            <a:ext cx="295338" cy="301119"/>
          </a:xfrm>
          <a:custGeom>
            <a:rect b="b" l="l" r="r" t="t"/>
            <a:pathLst>
              <a:path extrusionOk="0" h="10548" w="9514">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590637" y="3637051"/>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5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59016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flipH="1" rot="10800000">
            <a:off x="8257867" y="14"/>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flipH="1" rot="10800000">
            <a:off x="8847624" y="602608"/>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flipH="1" rot="10800000">
            <a:off x="8848630" y="-2"/>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flipH="1" rot="10800000">
            <a:off x="8847702" y="1205203"/>
            <a:ext cx="295369" cy="301119"/>
          </a:xfrm>
          <a:custGeom>
            <a:rect b="b" l="l" r="r" t="t"/>
            <a:pathLst>
              <a:path extrusionOk="0" h="10548" w="9515">
                <a:moveTo>
                  <a:pt x="1" y="0"/>
                </a:moveTo>
                <a:lnTo>
                  <a:pt x="1" y="10547"/>
                </a:lnTo>
                <a:lnTo>
                  <a:pt x="9515" y="10547"/>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flipH="1" rot="10800000">
            <a:off x="8847687" y="1807156"/>
            <a:ext cx="294407" cy="302004"/>
          </a:xfrm>
          <a:custGeom>
            <a:rect b="b" l="l" r="r" t="t"/>
            <a:pathLst>
              <a:path extrusionOk="0" h="10579" w="9484">
                <a:moveTo>
                  <a:pt x="0" y="1"/>
                </a:moveTo>
                <a:lnTo>
                  <a:pt x="0" y="10579"/>
                </a:lnTo>
                <a:lnTo>
                  <a:pt x="9484" y="10579"/>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flipH="1" rot="10800000">
            <a:off x="8259817" y="602189"/>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000"/>
              <a:buNone/>
              <a:defRPr sz="2000">
                <a:solidFill>
                  <a:schemeClr val="dk1"/>
                </a:solidFill>
              </a:defRPr>
            </a:lvl1pPr>
            <a:lvl2pPr lvl="1">
              <a:spcBef>
                <a:spcPts val="0"/>
              </a:spcBef>
              <a:spcAft>
                <a:spcPts val="0"/>
              </a:spcAft>
              <a:buClr>
                <a:schemeClr val="dk1"/>
              </a:buClr>
              <a:buSzPts val="2800"/>
              <a:buNone/>
              <a:defRPr>
                <a:solidFill>
                  <a:schemeClr val="dk1"/>
                </a:solidFill>
              </a:defRPr>
            </a:lvl2pPr>
            <a:lvl3pPr lvl="2">
              <a:spcBef>
                <a:spcPts val="0"/>
              </a:spcBef>
              <a:spcAft>
                <a:spcPts val="0"/>
              </a:spcAft>
              <a:buClr>
                <a:schemeClr val="dk1"/>
              </a:buClr>
              <a:buSzPts val="2800"/>
              <a:buNone/>
              <a:defRPr>
                <a:solidFill>
                  <a:schemeClr val="dk1"/>
                </a:solidFill>
              </a:defRPr>
            </a:lvl3pPr>
            <a:lvl4pPr lvl="3">
              <a:spcBef>
                <a:spcPts val="0"/>
              </a:spcBef>
              <a:spcAft>
                <a:spcPts val="0"/>
              </a:spcAft>
              <a:buClr>
                <a:schemeClr val="dk1"/>
              </a:buClr>
              <a:buSzPts val="2800"/>
              <a:buNone/>
              <a:defRPr>
                <a:solidFill>
                  <a:schemeClr val="dk1"/>
                </a:solidFill>
              </a:defRPr>
            </a:lvl4pPr>
            <a:lvl5pPr lvl="4">
              <a:spcBef>
                <a:spcPts val="0"/>
              </a:spcBef>
              <a:spcAft>
                <a:spcPts val="0"/>
              </a:spcAft>
              <a:buClr>
                <a:schemeClr val="dk1"/>
              </a:buClr>
              <a:buSzPts val="2800"/>
              <a:buNone/>
              <a:defRPr>
                <a:solidFill>
                  <a:schemeClr val="dk1"/>
                </a:solidFill>
              </a:defRPr>
            </a:lvl5pPr>
            <a:lvl6pPr lvl="5">
              <a:spcBef>
                <a:spcPts val="0"/>
              </a:spcBef>
              <a:spcAft>
                <a:spcPts val="0"/>
              </a:spcAft>
              <a:buClr>
                <a:schemeClr val="dk1"/>
              </a:buClr>
              <a:buSzPts val="2800"/>
              <a:buNone/>
              <a:defRPr>
                <a:solidFill>
                  <a:schemeClr val="dk1"/>
                </a:solidFill>
              </a:defRPr>
            </a:lvl6pPr>
            <a:lvl7pPr lvl="6">
              <a:spcBef>
                <a:spcPts val="0"/>
              </a:spcBef>
              <a:spcAft>
                <a:spcPts val="0"/>
              </a:spcAft>
              <a:buClr>
                <a:schemeClr val="dk1"/>
              </a:buClr>
              <a:buSzPts val="2800"/>
              <a:buNone/>
              <a:defRPr>
                <a:solidFill>
                  <a:schemeClr val="dk1"/>
                </a:solidFill>
              </a:defRPr>
            </a:lvl7pPr>
            <a:lvl8pPr lvl="7">
              <a:spcBef>
                <a:spcPts val="0"/>
              </a:spcBef>
              <a:spcAft>
                <a:spcPts val="0"/>
              </a:spcAft>
              <a:buClr>
                <a:schemeClr val="dk1"/>
              </a:buClr>
              <a:buSzPts val="2800"/>
              <a:buNone/>
              <a:defRPr>
                <a:solidFill>
                  <a:schemeClr val="dk1"/>
                </a:solidFill>
              </a:defRPr>
            </a:lvl8pPr>
            <a:lvl9pPr lvl="8">
              <a:spcBef>
                <a:spcPts val="0"/>
              </a:spcBef>
              <a:spcAft>
                <a:spcPts val="0"/>
              </a:spcAft>
              <a:buClr>
                <a:schemeClr val="dk1"/>
              </a:buClr>
              <a:buSzPts val="2800"/>
              <a:buNone/>
              <a:defRPr>
                <a:solidFill>
                  <a:schemeClr val="dk1"/>
                </a:solidFill>
              </a:defRPr>
            </a:lvl9pPr>
          </a:lstStyle>
          <a:p/>
        </p:txBody>
      </p:sp>
      <p:sp>
        <p:nvSpPr>
          <p:cNvPr id="95" name="Google Shape;95;p4"/>
          <p:cNvSpPr txBox="1"/>
          <p:nvPr>
            <p:ph idx="1" type="body"/>
          </p:nvPr>
        </p:nvSpPr>
        <p:spPr>
          <a:xfrm>
            <a:off x="717425" y="1203750"/>
            <a:ext cx="7709100" cy="3399900"/>
          </a:xfrm>
          <a:prstGeom prst="rect">
            <a:avLst/>
          </a:prstGeom>
        </p:spPr>
        <p:txBody>
          <a:bodyPr anchorCtr="0" anchor="ctr" bIns="91425" lIns="91425" spcFirstLastPara="1" rIns="91425" wrap="square" tIns="91425">
            <a:noAutofit/>
          </a:bodyPr>
          <a:lstStyle>
            <a:lvl1pPr indent="-298450" lvl="0" marL="457200">
              <a:lnSpc>
                <a:spcPct val="100000"/>
              </a:lnSpc>
              <a:spcBef>
                <a:spcPts val="0"/>
              </a:spcBef>
              <a:spcAft>
                <a:spcPts val="0"/>
              </a:spcAft>
              <a:buClr>
                <a:srgbClr val="FFFFFF"/>
              </a:buClr>
              <a:buSzPts val="1100"/>
              <a:buChar char="●"/>
              <a:defRPr sz="1200">
                <a:solidFill>
                  <a:srgbClr val="FFFFFF"/>
                </a:solidFill>
              </a:defRPr>
            </a:lvl1pPr>
            <a:lvl2pPr indent="-330200" lvl="1" marL="914400">
              <a:spcBef>
                <a:spcPts val="0"/>
              </a:spcBef>
              <a:spcAft>
                <a:spcPts val="0"/>
              </a:spcAft>
              <a:buClr>
                <a:srgbClr val="FFFFFF"/>
              </a:buClr>
              <a:buSzPts val="1600"/>
              <a:buFont typeface="Muli"/>
              <a:buChar char="○"/>
              <a:defRPr>
                <a:solidFill>
                  <a:srgbClr val="FFFFFF"/>
                </a:solidFill>
              </a:defRPr>
            </a:lvl2pPr>
            <a:lvl3pPr indent="-330200" lvl="2" marL="1371600">
              <a:spcBef>
                <a:spcPts val="1600"/>
              </a:spcBef>
              <a:spcAft>
                <a:spcPts val="0"/>
              </a:spcAft>
              <a:buClr>
                <a:srgbClr val="FFFFFF"/>
              </a:buClr>
              <a:buSzPts val="1600"/>
              <a:buFont typeface="Muli"/>
              <a:buChar char="■"/>
              <a:defRPr>
                <a:solidFill>
                  <a:srgbClr val="FFFFFF"/>
                </a:solidFill>
              </a:defRPr>
            </a:lvl3pPr>
            <a:lvl4pPr indent="-330200" lvl="3" marL="1828800">
              <a:spcBef>
                <a:spcPts val="1600"/>
              </a:spcBef>
              <a:spcAft>
                <a:spcPts val="0"/>
              </a:spcAft>
              <a:buClr>
                <a:srgbClr val="FFFFFF"/>
              </a:buClr>
              <a:buSzPts val="1600"/>
              <a:buFont typeface="Muli"/>
              <a:buChar char="●"/>
              <a:defRPr>
                <a:solidFill>
                  <a:srgbClr val="FFFFFF"/>
                </a:solidFill>
              </a:defRPr>
            </a:lvl4pPr>
            <a:lvl5pPr indent="-330200" lvl="4" marL="2286000">
              <a:spcBef>
                <a:spcPts val="1600"/>
              </a:spcBef>
              <a:spcAft>
                <a:spcPts val="0"/>
              </a:spcAft>
              <a:buClr>
                <a:srgbClr val="FFFFFF"/>
              </a:buClr>
              <a:buSzPts val="1600"/>
              <a:buFont typeface="Muli"/>
              <a:buChar char="○"/>
              <a:defRPr>
                <a:solidFill>
                  <a:srgbClr val="FFFFFF"/>
                </a:solidFill>
              </a:defRPr>
            </a:lvl5pPr>
            <a:lvl6pPr indent="-330200" lvl="5" marL="2743200">
              <a:spcBef>
                <a:spcPts val="1600"/>
              </a:spcBef>
              <a:spcAft>
                <a:spcPts val="0"/>
              </a:spcAft>
              <a:buClr>
                <a:srgbClr val="FFFFFF"/>
              </a:buClr>
              <a:buSzPts val="1600"/>
              <a:buFont typeface="Muli"/>
              <a:buChar char="■"/>
              <a:defRPr>
                <a:solidFill>
                  <a:srgbClr val="FFFFFF"/>
                </a:solidFill>
              </a:defRPr>
            </a:lvl6pPr>
            <a:lvl7pPr indent="-330200" lvl="6" marL="3200400">
              <a:spcBef>
                <a:spcPts val="1600"/>
              </a:spcBef>
              <a:spcAft>
                <a:spcPts val="0"/>
              </a:spcAft>
              <a:buClr>
                <a:srgbClr val="FFFFFF"/>
              </a:buClr>
              <a:buSzPts val="1600"/>
              <a:buFont typeface="Muli"/>
              <a:buChar char="●"/>
              <a:defRPr>
                <a:solidFill>
                  <a:srgbClr val="FFFFFF"/>
                </a:solidFill>
              </a:defRPr>
            </a:lvl7pPr>
            <a:lvl8pPr indent="-330200" lvl="7" marL="3657600">
              <a:spcBef>
                <a:spcPts val="1600"/>
              </a:spcBef>
              <a:spcAft>
                <a:spcPts val="0"/>
              </a:spcAft>
              <a:buClr>
                <a:srgbClr val="FFFFFF"/>
              </a:buClr>
              <a:buSzPts val="1600"/>
              <a:buFont typeface="Muli"/>
              <a:buChar char="○"/>
              <a:defRPr>
                <a:solidFill>
                  <a:srgbClr val="FFFFFF"/>
                </a:solidFill>
              </a:defRPr>
            </a:lvl8pPr>
            <a:lvl9pPr indent="-330200" lvl="8" marL="4114800">
              <a:spcBef>
                <a:spcPts val="1600"/>
              </a:spcBef>
              <a:spcAft>
                <a:spcPts val="1600"/>
              </a:spcAft>
              <a:buClr>
                <a:srgbClr val="FFFFFF"/>
              </a:buClr>
              <a:buSzPts val="1600"/>
              <a:buFont typeface="Muli"/>
              <a:buChar char="■"/>
              <a:defRPr>
                <a:solidFill>
                  <a:srgbClr val="FFFFFF"/>
                </a:solidFill>
              </a:defRPr>
            </a:lvl9pPr>
          </a:lstStyle>
          <a:p/>
        </p:txBody>
      </p:sp>
      <p:sp>
        <p:nvSpPr>
          <p:cNvPr id="96" name="Google Shape;96;p4"/>
          <p:cNvSpPr txBox="1"/>
          <p:nvPr/>
        </p:nvSpPr>
        <p:spPr>
          <a:xfrm>
            <a:off x="-295875" y="3054825"/>
            <a:ext cx="2159700" cy="50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3">
    <p:spTree>
      <p:nvGrpSpPr>
        <p:cNvPr id="955" name="Shape 955"/>
        <p:cNvGrpSpPr/>
        <p:nvPr/>
      </p:nvGrpSpPr>
      <p:grpSpPr>
        <a:xfrm>
          <a:off x="0" y="0"/>
          <a:ext cx="0" cy="0"/>
          <a:chOff x="0" y="0"/>
          <a:chExt cx="0" cy="0"/>
        </a:xfrm>
      </p:grpSpPr>
      <p:sp>
        <p:nvSpPr>
          <p:cNvPr id="956" name="Google Shape;956;p3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7" name="Google Shape;957;p3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958" name="Google Shape;958;p3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59" name="Google Shape;959;p3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60" name="Google Shape;960;p3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30200" lvl="0" marL="457200" rtl="0">
              <a:spcBef>
                <a:spcPts val="0"/>
              </a:spcBef>
              <a:spcAft>
                <a:spcPts val="0"/>
              </a:spcAft>
              <a:buClr>
                <a:schemeClr val="lt1"/>
              </a:buClr>
              <a:buSzPts val="16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30200" lvl="2" marL="1371600" rtl="0">
              <a:spcBef>
                <a:spcPts val="1600"/>
              </a:spcBef>
              <a:spcAft>
                <a:spcPts val="0"/>
              </a:spcAft>
              <a:buClr>
                <a:schemeClr val="lt1"/>
              </a:buClr>
              <a:buSzPts val="1600"/>
              <a:buChar char="■"/>
              <a:defRPr>
                <a:solidFill>
                  <a:schemeClr val="lt1"/>
                </a:solidFill>
              </a:defRPr>
            </a:lvl3pPr>
            <a:lvl4pPr indent="-330200" lvl="3" marL="1828800" rtl="0">
              <a:spcBef>
                <a:spcPts val="1600"/>
              </a:spcBef>
              <a:spcAft>
                <a:spcPts val="0"/>
              </a:spcAft>
              <a:buClr>
                <a:schemeClr val="lt1"/>
              </a:buClr>
              <a:buSzPts val="1600"/>
              <a:buChar char="●"/>
              <a:defRPr>
                <a:solidFill>
                  <a:schemeClr val="lt1"/>
                </a:solidFill>
              </a:defRPr>
            </a:lvl4pPr>
            <a:lvl5pPr indent="-330200" lvl="4" marL="2286000" rtl="0">
              <a:spcBef>
                <a:spcPts val="1600"/>
              </a:spcBef>
              <a:spcAft>
                <a:spcPts val="0"/>
              </a:spcAft>
              <a:buClr>
                <a:schemeClr val="lt1"/>
              </a:buClr>
              <a:buSzPts val="1600"/>
              <a:buChar char="○"/>
              <a:defRPr>
                <a:solidFill>
                  <a:schemeClr val="lt1"/>
                </a:solidFill>
              </a:defRPr>
            </a:lvl5pPr>
            <a:lvl6pPr indent="-330200" lvl="5" marL="2743200" rtl="0">
              <a:spcBef>
                <a:spcPts val="1600"/>
              </a:spcBef>
              <a:spcAft>
                <a:spcPts val="0"/>
              </a:spcAft>
              <a:buClr>
                <a:schemeClr val="lt1"/>
              </a:buClr>
              <a:buSzPts val="1600"/>
              <a:buChar char="■"/>
              <a:defRPr>
                <a:solidFill>
                  <a:schemeClr val="lt1"/>
                </a:solidFill>
              </a:defRPr>
            </a:lvl6pPr>
            <a:lvl7pPr indent="-330200" lvl="6" marL="3200400" rtl="0">
              <a:spcBef>
                <a:spcPts val="1600"/>
              </a:spcBef>
              <a:spcAft>
                <a:spcPts val="0"/>
              </a:spcAft>
              <a:buClr>
                <a:schemeClr val="lt1"/>
              </a:buClr>
              <a:buSzPts val="1600"/>
              <a:buChar char="●"/>
              <a:defRPr>
                <a:solidFill>
                  <a:schemeClr val="lt1"/>
                </a:solidFill>
              </a:defRPr>
            </a:lvl7pPr>
            <a:lvl8pPr indent="-330200" lvl="7" marL="3657600" rtl="0">
              <a:spcBef>
                <a:spcPts val="1600"/>
              </a:spcBef>
              <a:spcAft>
                <a:spcPts val="0"/>
              </a:spcAft>
              <a:buClr>
                <a:schemeClr val="lt1"/>
              </a:buClr>
              <a:buSzPts val="1600"/>
              <a:buChar char="○"/>
              <a:defRPr>
                <a:solidFill>
                  <a:schemeClr val="lt1"/>
                </a:solidFill>
              </a:defRPr>
            </a:lvl8pPr>
            <a:lvl9pPr indent="-330200" lvl="8" marL="4114800" rtl="0">
              <a:spcBef>
                <a:spcPts val="1600"/>
              </a:spcBef>
              <a:spcAft>
                <a:spcPts val="1600"/>
              </a:spcAft>
              <a:buClr>
                <a:schemeClr val="lt1"/>
              </a:buClr>
              <a:buSzPts val="1600"/>
              <a:buChar char="■"/>
              <a:defRPr>
                <a:solidFill>
                  <a:schemeClr val="lt1"/>
                </a:solidFill>
              </a:defRPr>
            </a:lvl9pPr>
          </a:lstStyle>
          <a:p/>
        </p:txBody>
      </p:sp>
      <p:sp>
        <p:nvSpPr>
          <p:cNvPr id="961" name="Google Shape;96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gradFill>
          <a:gsLst>
            <a:gs pos="0">
              <a:schemeClr val="dk2"/>
            </a:gs>
            <a:gs pos="24000">
              <a:schemeClr val="dk2"/>
            </a:gs>
            <a:gs pos="56000">
              <a:schemeClr val="dk2"/>
            </a:gs>
            <a:gs pos="100000">
              <a:srgbClr val="141C21"/>
            </a:gs>
          </a:gsLst>
          <a:lin ang="5400012" scaled="0"/>
        </a:gradFill>
      </p:bgPr>
    </p:bg>
    <p:spTree>
      <p:nvGrpSpPr>
        <p:cNvPr id="97" name="Shape 97"/>
        <p:cNvGrpSpPr/>
        <p:nvPr/>
      </p:nvGrpSpPr>
      <p:grpSpPr>
        <a:xfrm>
          <a:off x="0" y="0"/>
          <a:ext cx="0" cy="0"/>
          <a:chOff x="0" y="0"/>
          <a:chExt cx="0" cy="0"/>
        </a:xfrm>
      </p:grpSpPr>
      <p:sp>
        <p:nvSpPr>
          <p:cNvPr id="98" name="Google Shape;98;p5"/>
          <p:cNvSpPr/>
          <p:nvPr/>
        </p:nvSpPr>
        <p:spPr>
          <a:xfrm>
            <a:off x="3834542" y="4238486"/>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
          <p:cNvSpPr/>
          <p:nvPr/>
        </p:nvSpPr>
        <p:spPr>
          <a:xfrm>
            <a:off x="4424257" y="4238486"/>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
          <p:cNvSpPr/>
          <p:nvPr/>
        </p:nvSpPr>
        <p:spPr>
          <a:xfrm>
            <a:off x="5013972" y="4238486"/>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5"/>
          <p:cNvSpPr/>
          <p:nvPr/>
        </p:nvSpPr>
        <p:spPr>
          <a:xfrm>
            <a:off x="3834542" y="3636301"/>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5"/>
          <p:cNvSpPr/>
          <p:nvPr/>
        </p:nvSpPr>
        <p:spPr>
          <a:xfrm>
            <a:off x="4425144" y="3033260"/>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5"/>
          <p:cNvSpPr/>
          <p:nvPr/>
        </p:nvSpPr>
        <p:spPr>
          <a:xfrm>
            <a:off x="4425170" y="3636288"/>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5"/>
          <p:cNvSpPr/>
          <p:nvPr/>
        </p:nvSpPr>
        <p:spPr>
          <a:xfrm>
            <a:off x="3835058" y="4841519"/>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a:off x="4425277" y="4841489"/>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5"/>
          <p:cNvSpPr/>
          <p:nvPr/>
        </p:nvSpPr>
        <p:spPr>
          <a:xfrm>
            <a:off x="5015038" y="484150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5"/>
          <p:cNvSpPr/>
          <p:nvPr/>
        </p:nvSpPr>
        <p:spPr>
          <a:xfrm rot="10800000">
            <a:off x="4427141" y="1809093"/>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5"/>
          <p:cNvSpPr/>
          <p:nvPr/>
        </p:nvSpPr>
        <p:spPr>
          <a:xfrm rot="10800000">
            <a:off x="4424767" y="3033241"/>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5"/>
          <p:cNvSpPr/>
          <p:nvPr/>
        </p:nvSpPr>
        <p:spPr>
          <a:xfrm rot="10800000">
            <a:off x="5016341" y="1206060"/>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5"/>
          <p:cNvSpPr/>
          <p:nvPr/>
        </p:nvSpPr>
        <p:spPr>
          <a:xfrm rot="10800000">
            <a:off x="4427083" y="1206918"/>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5"/>
          <p:cNvSpPr/>
          <p:nvPr/>
        </p:nvSpPr>
        <p:spPr>
          <a:xfrm rot="10800000">
            <a:off x="5016228" y="603035"/>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5"/>
          <p:cNvSpPr/>
          <p:nvPr/>
        </p:nvSpPr>
        <p:spPr>
          <a:xfrm rot="10800000">
            <a:off x="4426971" y="6038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5"/>
          <p:cNvSpPr/>
          <p:nvPr/>
        </p:nvSpPr>
        <p:spPr>
          <a:xfrm rot="10800000">
            <a:off x="3836634" y="603910"/>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5"/>
          <p:cNvSpPr/>
          <p:nvPr/>
        </p:nvSpPr>
        <p:spPr>
          <a:xfrm rot="10800000">
            <a:off x="5016228" y="10"/>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
          <p:cNvSpPr/>
          <p:nvPr/>
        </p:nvSpPr>
        <p:spPr>
          <a:xfrm rot="10800000">
            <a:off x="4426971" y="868"/>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5"/>
          <p:cNvSpPr/>
          <p:nvPr/>
        </p:nvSpPr>
        <p:spPr>
          <a:xfrm rot="10800000">
            <a:off x="3837209" y="88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txBox="1"/>
          <p:nvPr>
            <p:ph type="title"/>
          </p:nvPr>
        </p:nvSpPr>
        <p:spPr>
          <a:xfrm>
            <a:off x="716219" y="1785775"/>
            <a:ext cx="3095400" cy="833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000"/>
              <a:buNone/>
              <a:defRPr sz="3900">
                <a:solidFill>
                  <a:schemeClr val="dk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18" name="Google Shape;118;p5"/>
          <p:cNvSpPr txBox="1"/>
          <p:nvPr>
            <p:ph idx="2" type="title"/>
          </p:nvPr>
        </p:nvSpPr>
        <p:spPr>
          <a:xfrm>
            <a:off x="5341081" y="1785775"/>
            <a:ext cx="3086700" cy="8331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3000"/>
              <a:buNone/>
              <a:defRPr sz="3900">
                <a:solidFill>
                  <a:schemeClr val="dk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9" name="Google Shape;119;p5"/>
          <p:cNvSpPr txBox="1"/>
          <p:nvPr>
            <p:ph idx="1" type="subTitle"/>
          </p:nvPr>
        </p:nvSpPr>
        <p:spPr>
          <a:xfrm>
            <a:off x="5413531"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
        <p:nvSpPr>
          <p:cNvPr id="120" name="Google Shape;120;p5"/>
          <p:cNvSpPr txBox="1"/>
          <p:nvPr>
            <p:ph idx="3" type="subTitle"/>
          </p:nvPr>
        </p:nvSpPr>
        <p:spPr>
          <a:xfrm>
            <a:off x="793019" y="2668925"/>
            <a:ext cx="2941800" cy="688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2800"/>
              <a:buNone/>
              <a:defRPr b="0" sz="1400">
                <a:solidFill>
                  <a:schemeClr val="lt1"/>
                </a:solidFill>
              </a:defRPr>
            </a:lvl1pPr>
            <a:lvl2pPr lvl="1" rtl="0" algn="ctr">
              <a:lnSpc>
                <a:spcPct val="100000"/>
              </a:lnSpc>
              <a:spcBef>
                <a:spcPts val="0"/>
              </a:spcBef>
              <a:spcAft>
                <a:spcPts val="0"/>
              </a:spcAft>
              <a:buClr>
                <a:schemeClr val="lt1"/>
              </a:buClr>
              <a:buSzPts val="2800"/>
              <a:buNone/>
              <a:defRPr sz="2800">
                <a:solidFill>
                  <a:schemeClr val="lt1"/>
                </a:solidFill>
              </a:defRPr>
            </a:lvl2pPr>
            <a:lvl3pPr lvl="2" rtl="0" algn="ctr">
              <a:lnSpc>
                <a:spcPct val="100000"/>
              </a:lnSpc>
              <a:spcBef>
                <a:spcPts val="0"/>
              </a:spcBef>
              <a:spcAft>
                <a:spcPts val="0"/>
              </a:spcAft>
              <a:buClr>
                <a:schemeClr val="lt1"/>
              </a:buClr>
              <a:buSzPts val="2800"/>
              <a:buNone/>
              <a:defRPr sz="2800">
                <a:solidFill>
                  <a:schemeClr val="lt1"/>
                </a:solidFill>
              </a:defRPr>
            </a:lvl3pPr>
            <a:lvl4pPr lvl="3" rtl="0" algn="ctr">
              <a:lnSpc>
                <a:spcPct val="100000"/>
              </a:lnSpc>
              <a:spcBef>
                <a:spcPts val="0"/>
              </a:spcBef>
              <a:spcAft>
                <a:spcPts val="0"/>
              </a:spcAft>
              <a:buClr>
                <a:schemeClr val="lt1"/>
              </a:buClr>
              <a:buSzPts val="2800"/>
              <a:buNone/>
              <a:defRPr sz="2800">
                <a:solidFill>
                  <a:schemeClr val="lt1"/>
                </a:solidFill>
              </a:defRPr>
            </a:lvl4pPr>
            <a:lvl5pPr lvl="4" rtl="0" algn="ctr">
              <a:lnSpc>
                <a:spcPct val="100000"/>
              </a:lnSpc>
              <a:spcBef>
                <a:spcPts val="0"/>
              </a:spcBef>
              <a:spcAft>
                <a:spcPts val="0"/>
              </a:spcAft>
              <a:buClr>
                <a:schemeClr val="lt1"/>
              </a:buClr>
              <a:buSzPts val="2800"/>
              <a:buNone/>
              <a:defRPr sz="2800">
                <a:solidFill>
                  <a:schemeClr val="lt1"/>
                </a:solidFill>
              </a:defRPr>
            </a:lvl5pPr>
            <a:lvl6pPr lvl="5" rtl="0" algn="ctr">
              <a:lnSpc>
                <a:spcPct val="100000"/>
              </a:lnSpc>
              <a:spcBef>
                <a:spcPts val="0"/>
              </a:spcBef>
              <a:spcAft>
                <a:spcPts val="0"/>
              </a:spcAft>
              <a:buClr>
                <a:schemeClr val="lt1"/>
              </a:buClr>
              <a:buSzPts val="2800"/>
              <a:buNone/>
              <a:defRPr sz="2800">
                <a:solidFill>
                  <a:schemeClr val="lt1"/>
                </a:solidFill>
              </a:defRPr>
            </a:lvl6pPr>
            <a:lvl7pPr lvl="6" rtl="0" algn="ctr">
              <a:lnSpc>
                <a:spcPct val="100000"/>
              </a:lnSpc>
              <a:spcBef>
                <a:spcPts val="0"/>
              </a:spcBef>
              <a:spcAft>
                <a:spcPts val="0"/>
              </a:spcAft>
              <a:buClr>
                <a:schemeClr val="lt1"/>
              </a:buClr>
              <a:buSzPts val="2800"/>
              <a:buNone/>
              <a:defRPr sz="2800">
                <a:solidFill>
                  <a:schemeClr val="lt1"/>
                </a:solidFill>
              </a:defRPr>
            </a:lvl7pPr>
            <a:lvl8pPr lvl="7" rtl="0" algn="ctr">
              <a:lnSpc>
                <a:spcPct val="100000"/>
              </a:lnSpc>
              <a:spcBef>
                <a:spcPts val="0"/>
              </a:spcBef>
              <a:spcAft>
                <a:spcPts val="0"/>
              </a:spcAft>
              <a:buClr>
                <a:schemeClr val="lt1"/>
              </a:buClr>
              <a:buSzPts val="2800"/>
              <a:buNone/>
              <a:defRPr sz="2800">
                <a:solidFill>
                  <a:schemeClr val="lt1"/>
                </a:solidFill>
              </a:defRPr>
            </a:lvl8pPr>
            <a:lvl9pPr lvl="8" rtl="0" algn="ctr">
              <a:lnSpc>
                <a:spcPct val="100000"/>
              </a:lnSpc>
              <a:spcBef>
                <a:spcPts val="0"/>
              </a:spcBef>
              <a:spcAft>
                <a:spcPts val="0"/>
              </a:spcAft>
              <a:buClr>
                <a:schemeClr val="lt1"/>
              </a:buClr>
              <a:buSzPts val="2800"/>
              <a:buNone/>
              <a:defRPr sz="2800">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6"/>
          <p:cNvSpPr/>
          <p:nvPr/>
        </p:nvSpPr>
        <p:spPr>
          <a:xfrm flipH="1" rot="10800000">
            <a:off x="8257042" y="1701"/>
            <a:ext cx="295369" cy="301119"/>
          </a:xfrm>
          <a:custGeom>
            <a:rect b="b" l="l" r="r" t="t"/>
            <a:pathLst>
              <a:path extrusionOk="0" h="10548" w="9515">
                <a:moveTo>
                  <a:pt x="0" y="0"/>
                </a:moveTo>
                <a:lnTo>
                  <a:pt x="0" y="10547"/>
                </a:lnTo>
                <a:lnTo>
                  <a:pt x="9514" y="10547"/>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6"/>
          <p:cNvSpPr/>
          <p:nvPr/>
        </p:nvSpPr>
        <p:spPr>
          <a:xfrm flipH="1" rot="10800000">
            <a:off x="34" y="604097"/>
            <a:ext cx="295338" cy="301975"/>
          </a:xfrm>
          <a:custGeom>
            <a:rect b="b" l="l" r="r" t="t"/>
            <a:pathLst>
              <a:path extrusionOk="0" h="10578" w="9514">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flipH="1" rot="10800000">
            <a:off x="589750" y="604097"/>
            <a:ext cx="295369" cy="301975"/>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flipH="1" rot="10800000">
            <a:off x="1179465" y="604097"/>
            <a:ext cx="295369" cy="301975"/>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flipH="1" rot="10800000">
            <a:off x="8846799" y="604296"/>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6"/>
          <p:cNvSpPr/>
          <p:nvPr/>
        </p:nvSpPr>
        <p:spPr>
          <a:xfrm flipH="1" rot="10800000">
            <a:off x="590662" y="1207122"/>
            <a:ext cx="294407" cy="301148"/>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flipH="1" rot="10800000">
            <a:off x="-25" y="1064"/>
            <a:ext cx="295369" cy="301975"/>
          </a:xfrm>
          <a:custGeom>
            <a:rect b="b" l="l" r="r" t="t"/>
            <a:pathLst>
              <a:path extrusionOk="0" h="10578" w="9515">
                <a:moveTo>
                  <a:pt x="0" y="0"/>
                </a:moveTo>
                <a:lnTo>
                  <a:pt x="0" y="10578"/>
                </a:lnTo>
                <a:lnTo>
                  <a:pt x="9514" y="10578"/>
                </a:lnTo>
                <a:lnTo>
                  <a:pt x="951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p:nvPr/>
        </p:nvSpPr>
        <p:spPr>
          <a:xfrm flipH="1" rot="10800000">
            <a:off x="590194" y="1922"/>
            <a:ext cx="294407" cy="301148"/>
          </a:xfrm>
          <a:custGeom>
            <a:rect b="b" l="l" r="r" t="t"/>
            <a:pathLst>
              <a:path extrusionOk="0" h="10549" w="9484">
                <a:moveTo>
                  <a:pt x="0" y="1"/>
                </a:moveTo>
                <a:lnTo>
                  <a:pt x="0" y="10548"/>
                </a:lnTo>
                <a:lnTo>
                  <a:pt x="9484" y="10548"/>
                </a:lnTo>
                <a:lnTo>
                  <a:pt x="948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
          <p:cNvSpPr/>
          <p:nvPr/>
        </p:nvSpPr>
        <p:spPr>
          <a:xfrm flipH="1" rot="10800000">
            <a:off x="1179956" y="1938"/>
            <a:ext cx="294407" cy="301119"/>
          </a:xfrm>
          <a:custGeom>
            <a:rect b="b" l="l" r="r" t="t"/>
            <a:pathLst>
              <a:path extrusionOk="0" h="10548" w="9484">
                <a:moveTo>
                  <a:pt x="0" y="0"/>
                </a:moveTo>
                <a:lnTo>
                  <a:pt x="0" y="10547"/>
                </a:lnTo>
                <a:lnTo>
                  <a:pt x="9484" y="10547"/>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flipH="1" rot="10800000">
            <a:off x="1768954" y="3617"/>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6"/>
          <p:cNvSpPr/>
          <p:nvPr/>
        </p:nvSpPr>
        <p:spPr>
          <a:xfrm flipH="1" rot="10800000">
            <a:off x="7076711" y="-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6"/>
          <p:cNvSpPr/>
          <p:nvPr/>
        </p:nvSpPr>
        <p:spPr>
          <a:xfrm flipH="1" rot="10800000">
            <a:off x="7667345" y="605999"/>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flipH="1" rot="10800000">
            <a:off x="7666423" y="3678"/>
            <a:ext cx="294438" cy="301119"/>
          </a:xfrm>
          <a:custGeom>
            <a:rect b="b" l="l" r="r" t="t"/>
            <a:pathLst>
              <a:path extrusionOk="0" h="10548" w="9485">
                <a:moveTo>
                  <a:pt x="1" y="0"/>
                </a:moveTo>
                <a:lnTo>
                  <a:pt x="1" y="10548"/>
                </a:lnTo>
                <a:lnTo>
                  <a:pt x="9484" y="10548"/>
                </a:lnTo>
                <a:lnTo>
                  <a:pt x="94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6"/>
          <p:cNvSpPr/>
          <p:nvPr/>
        </p:nvSpPr>
        <p:spPr>
          <a:xfrm flipH="1" rot="10800000">
            <a:off x="8257074" y="603886"/>
            <a:ext cx="294407" cy="301975"/>
          </a:xfrm>
          <a:custGeom>
            <a:rect b="b" l="l" r="r" t="t"/>
            <a:pathLst>
              <a:path extrusionOk="0" h="10578" w="9484">
                <a:moveTo>
                  <a:pt x="0" y="0"/>
                </a:moveTo>
                <a:lnTo>
                  <a:pt x="0" y="10578"/>
                </a:lnTo>
                <a:lnTo>
                  <a:pt x="9484" y="10578"/>
                </a:lnTo>
                <a:lnTo>
                  <a:pt x="948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6"/>
          <p:cNvSpPr/>
          <p:nvPr/>
        </p:nvSpPr>
        <p:spPr>
          <a:xfrm flipH="1" rot="10800000">
            <a:off x="8848605" y="2124"/>
            <a:ext cx="295369" cy="301148"/>
          </a:xfrm>
          <a:custGeom>
            <a:rect b="b" l="l" r="r" t="t"/>
            <a:pathLst>
              <a:path extrusionOk="0" h="10549" w="9515">
                <a:moveTo>
                  <a:pt x="1" y="1"/>
                </a:moveTo>
                <a:lnTo>
                  <a:pt x="1" y="10548"/>
                </a:lnTo>
                <a:lnTo>
                  <a:pt x="9515" y="10548"/>
                </a:lnTo>
                <a:lnTo>
                  <a:pt x="951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6"/>
          <p:cNvSpPr/>
          <p:nvPr/>
        </p:nvSpPr>
        <p:spPr>
          <a:xfrm flipH="1" rot="10800000">
            <a:off x="8257524" y="1206911"/>
            <a:ext cx="294407" cy="301975"/>
          </a:xfrm>
          <a:custGeom>
            <a:rect b="b" l="l" r="r" t="t"/>
            <a:pathLst>
              <a:path extrusionOk="0" h="10578" w="9484">
                <a:moveTo>
                  <a:pt x="0" y="0"/>
                </a:moveTo>
                <a:lnTo>
                  <a:pt x="0" y="10578"/>
                </a:lnTo>
                <a:lnTo>
                  <a:pt x="9484" y="1057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3000"/>
              <a:buNone/>
              <a:defRPr sz="2000">
                <a:solidFill>
                  <a:schemeClr val="dk1"/>
                </a:solidFill>
              </a:defRPr>
            </a:lvl1pPr>
            <a:lvl2pPr lvl="1" rtl="0">
              <a:spcBef>
                <a:spcPts val="0"/>
              </a:spcBef>
              <a:spcAft>
                <a:spcPts val="0"/>
              </a:spcAft>
              <a:buClr>
                <a:schemeClr val="dk1"/>
              </a:buClr>
              <a:buSzPts val="2800"/>
              <a:buNone/>
              <a:defRPr>
                <a:solidFill>
                  <a:schemeClr val="dk1"/>
                </a:solidFill>
              </a:defRPr>
            </a:lvl2pPr>
            <a:lvl3pPr lvl="2" rtl="0">
              <a:spcBef>
                <a:spcPts val="0"/>
              </a:spcBef>
              <a:spcAft>
                <a:spcPts val="0"/>
              </a:spcAft>
              <a:buClr>
                <a:schemeClr val="dk1"/>
              </a:buClr>
              <a:buSzPts val="2800"/>
              <a:buNone/>
              <a:defRPr>
                <a:solidFill>
                  <a:schemeClr val="dk1"/>
                </a:solidFill>
              </a:defRPr>
            </a:lvl3pPr>
            <a:lvl4pPr lvl="3" rtl="0">
              <a:spcBef>
                <a:spcPts val="0"/>
              </a:spcBef>
              <a:spcAft>
                <a:spcPts val="0"/>
              </a:spcAft>
              <a:buClr>
                <a:schemeClr val="dk1"/>
              </a:buClr>
              <a:buSzPts val="2800"/>
              <a:buNone/>
              <a:defRPr>
                <a:solidFill>
                  <a:schemeClr val="dk1"/>
                </a:solidFill>
              </a:defRPr>
            </a:lvl4pPr>
            <a:lvl5pPr lvl="4" rtl="0">
              <a:spcBef>
                <a:spcPts val="0"/>
              </a:spcBef>
              <a:spcAft>
                <a:spcPts val="0"/>
              </a:spcAft>
              <a:buClr>
                <a:schemeClr val="dk1"/>
              </a:buClr>
              <a:buSzPts val="2800"/>
              <a:buNone/>
              <a:defRPr>
                <a:solidFill>
                  <a:schemeClr val="dk1"/>
                </a:solidFill>
              </a:defRPr>
            </a:lvl5pPr>
            <a:lvl6pPr lvl="5" rtl="0">
              <a:spcBef>
                <a:spcPts val="0"/>
              </a:spcBef>
              <a:spcAft>
                <a:spcPts val="0"/>
              </a:spcAft>
              <a:buClr>
                <a:schemeClr val="dk1"/>
              </a:buClr>
              <a:buSzPts val="2800"/>
              <a:buNone/>
              <a:defRPr>
                <a:solidFill>
                  <a:schemeClr val="dk1"/>
                </a:solidFill>
              </a:defRPr>
            </a:lvl6pPr>
            <a:lvl7pPr lvl="6" rtl="0">
              <a:spcBef>
                <a:spcPts val="0"/>
              </a:spcBef>
              <a:spcAft>
                <a:spcPts val="0"/>
              </a:spcAft>
              <a:buClr>
                <a:schemeClr val="dk1"/>
              </a:buClr>
              <a:buSzPts val="2800"/>
              <a:buNone/>
              <a:defRPr>
                <a:solidFill>
                  <a:schemeClr val="dk1"/>
                </a:solidFill>
              </a:defRPr>
            </a:lvl7pPr>
            <a:lvl8pPr lvl="7" rtl="0">
              <a:spcBef>
                <a:spcPts val="0"/>
              </a:spcBef>
              <a:spcAft>
                <a:spcPts val="0"/>
              </a:spcAft>
              <a:buClr>
                <a:schemeClr val="dk1"/>
              </a:buClr>
              <a:buSzPts val="2800"/>
              <a:buNone/>
              <a:defRPr>
                <a:solidFill>
                  <a:schemeClr val="dk1"/>
                </a:solidFill>
              </a:defRPr>
            </a:lvl8pPr>
            <a:lvl9pPr lvl="8" rtl="0">
              <a:spcBef>
                <a:spcPts val="0"/>
              </a:spcBef>
              <a:spcAft>
                <a:spcPts val="0"/>
              </a:spcAft>
              <a:buClr>
                <a:schemeClr val="dk1"/>
              </a:buClr>
              <a:buSzPts val="2800"/>
              <a:buNone/>
              <a:defRPr>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9" name="Shape 139"/>
        <p:cNvGrpSpPr/>
        <p:nvPr/>
      </p:nvGrpSpPr>
      <p:grpSpPr>
        <a:xfrm>
          <a:off x="0" y="0"/>
          <a:ext cx="0" cy="0"/>
          <a:chOff x="0" y="0"/>
          <a:chExt cx="0" cy="0"/>
        </a:xfrm>
      </p:grpSpPr>
      <p:sp>
        <p:nvSpPr>
          <p:cNvPr id="140" name="Google Shape;140;p7"/>
          <p:cNvSpPr/>
          <p:nvPr/>
        </p:nvSpPr>
        <p:spPr>
          <a:xfrm>
            <a:off x="2358952" y="4842290"/>
            <a:ext cx="295369" cy="301119"/>
          </a:xfrm>
          <a:custGeom>
            <a:rect b="b" l="l" r="r" t="t"/>
            <a:pathLst>
              <a:path extrusionOk="0" h="10548" w="9515">
                <a:moveTo>
                  <a:pt x="0" y="0"/>
                </a:moveTo>
                <a:lnTo>
                  <a:pt x="0"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7"/>
          <p:cNvSpPr/>
          <p:nvPr/>
        </p:nvSpPr>
        <p:spPr>
          <a:xfrm>
            <a:off x="2948667" y="4842290"/>
            <a:ext cx="295369" cy="301119"/>
          </a:xfrm>
          <a:custGeom>
            <a:rect b="b" l="l" r="r" t="t"/>
            <a:pathLst>
              <a:path extrusionOk="0" h="10548" w="9515">
                <a:moveTo>
                  <a:pt x="1" y="0"/>
                </a:moveTo>
                <a:lnTo>
                  <a:pt x="1" y="10547"/>
                </a:lnTo>
                <a:lnTo>
                  <a:pt x="9514" y="10547"/>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7"/>
          <p:cNvSpPr/>
          <p:nvPr/>
        </p:nvSpPr>
        <p:spPr>
          <a:xfrm>
            <a:off x="5897305" y="4842290"/>
            <a:ext cx="295338" cy="301119"/>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a:off x="8257067" y="4842501"/>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7"/>
          <p:cNvSpPr/>
          <p:nvPr/>
        </p:nvSpPr>
        <p:spPr>
          <a:xfrm>
            <a:off x="59" y="4239249"/>
            <a:ext cx="295338" cy="301975"/>
          </a:xfrm>
          <a:custGeom>
            <a:rect b="b" l="l" r="r" t="t"/>
            <a:pathLst>
              <a:path extrusionOk="0" h="10578" w="9514">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7"/>
          <p:cNvSpPr/>
          <p:nvPr/>
        </p:nvSpPr>
        <p:spPr>
          <a:xfrm>
            <a:off x="589775" y="4239249"/>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a:off x="1769205"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7"/>
          <p:cNvSpPr/>
          <p:nvPr/>
        </p:nvSpPr>
        <p:spPr>
          <a:xfrm>
            <a:off x="3538382"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7"/>
          <p:cNvSpPr/>
          <p:nvPr/>
        </p:nvSpPr>
        <p:spPr>
          <a:xfrm>
            <a:off x="5307559" y="4239249"/>
            <a:ext cx="295369" cy="301975"/>
          </a:xfrm>
          <a:custGeom>
            <a:rect b="b" l="l" r="r" t="t"/>
            <a:pathLst>
              <a:path extrusionOk="0" h="10578" w="9515">
                <a:moveTo>
                  <a:pt x="1" y="0"/>
                </a:moveTo>
                <a:lnTo>
                  <a:pt x="1" y="10578"/>
                </a:lnTo>
                <a:lnTo>
                  <a:pt x="9515" y="1057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7"/>
          <p:cNvSpPr/>
          <p:nvPr/>
        </p:nvSpPr>
        <p:spPr>
          <a:xfrm>
            <a:off x="7076736" y="42392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7"/>
          <p:cNvSpPr/>
          <p:nvPr/>
        </p:nvSpPr>
        <p:spPr>
          <a:xfrm>
            <a:off x="8846824" y="4239877"/>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a:off x="0" y="4842282"/>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7"/>
          <p:cNvSpPr/>
          <p:nvPr/>
        </p:nvSpPr>
        <p:spPr>
          <a:xfrm>
            <a:off x="590219" y="48422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p:nvPr/>
        </p:nvSpPr>
        <p:spPr>
          <a:xfrm>
            <a:off x="1179981" y="4842263"/>
            <a:ext cx="294407" cy="301119"/>
          </a:xfrm>
          <a:custGeom>
            <a:rect b="b" l="l" r="r" t="t"/>
            <a:pathLst>
              <a:path extrusionOk="0" h="10548" w="9484">
                <a:moveTo>
                  <a:pt x="0" y="0"/>
                </a:moveTo>
                <a:lnTo>
                  <a:pt x="0" y="10547"/>
                </a:lnTo>
                <a:lnTo>
                  <a:pt x="9484" y="10547"/>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7"/>
          <p:cNvSpPr/>
          <p:nvPr/>
        </p:nvSpPr>
        <p:spPr>
          <a:xfrm>
            <a:off x="1768979" y="4840556"/>
            <a:ext cx="295369" cy="301148"/>
          </a:xfrm>
          <a:custGeom>
            <a:rect b="b" l="l" r="r" t="t"/>
            <a:pathLst>
              <a:path extrusionOk="0" h="10549" w="9515">
                <a:moveTo>
                  <a:pt x="0" y="1"/>
                </a:moveTo>
                <a:lnTo>
                  <a:pt x="0" y="10548"/>
                </a:lnTo>
                <a:lnTo>
                  <a:pt x="9514" y="10548"/>
                </a:lnTo>
                <a:lnTo>
                  <a:pt x="951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a:off x="3538395" y="4840565"/>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7"/>
          <p:cNvSpPr/>
          <p:nvPr/>
        </p:nvSpPr>
        <p:spPr>
          <a:xfrm>
            <a:off x="4128580" y="4840551"/>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p:nvPr/>
        </p:nvSpPr>
        <p:spPr>
          <a:xfrm>
            <a:off x="4717857" y="4840565"/>
            <a:ext cx="295369" cy="301148"/>
          </a:xfrm>
          <a:custGeom>
            <a:rect b="b" l="l" r="r" t="t"/>
            <a:pathLst>
              <a:path extrusionOk="0" h="10549" w="9515">
                <a:moveTo>
                  <a:pt x="1" y="1"/>
                </a:moveTo>
                <a:lnTo>
                  <a:pt x="1"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7"/>
          <p:cNvSpPr/>
          <p:nvPr/>
        </p:nvSpPr>
        <p:spPr>
          <a:xfrm>
            <a:off x="5308050" y="4840551"/>
            <a:ext cx="294438" cy="301148"/>
          </a:xfrm>
          <a:custGeom>
            <a:rect b="b" l="l" r="r" t="t"/>
            <a:pathLst>
              <a:path extrusionOk="0" h="10549" w="9485">
                <a:moveTo>
                  <a:pt x="1" y="1"/>
                </a:moveTo>
                <a:lnTo>
                  <a:pt x="1"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p:nvPr/>
        </p:nvSpPr>
        <p:spPr>
          <a:xfrm>
            <a:off x="6487014" y="4840565"/>
            <a:ext cx="295369" cy="301148"/>
          </a:xfrm>
          <a:custGeom>
            <a:rect b="b" l="l" r="r" t="t"/>
            <a:pathLst>
              <a:path extrusionOk="0" h="10549" w="9515">
                <a:moveTo>
                  <a:pt x="1" y="1"/>
                </a:moveTo>
                <a:lnTo>
                  <a:pt x="1" y="10548"/>
                </a:lnTo>
                <a:lnTo>
                  <a:pt x="9515" y="10548"/>
                </a:lnTo>
                <a:lnTo>
                  <a:pt x="9515"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7"/>
          <p:cNvSpPr/>
          <p:nvPr/>
        </p:nvSpPr>
        <p:spPr>
          <a:xfrm>
            <a:off x="7076736" y="4844176"/>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p:nvPr/>
        </p:nvSpPr>
        <p:spPr>
          <a:xfrm>
            <a:off x="4128102" y="4239301"/>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7"/>
          <p:cNvSpPr/>
          <p:nvPr/>
        </p:nvSpPr>
        <p:spPr>
          <a:xfrm>
            <a:off x="7666448" y="484052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p:nvPr/>
        </p:nvSpPr>
        <p:spPr>
          <a:xfrm>
            <a:off x="8257099" y="4239459"/>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a:off x="8848630" y="4842049"/>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5307596" y="3637949"/>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59" y="3636224"/>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8848624" y="3637702"/>
            <a:ext cx="295369" cy="301148"/>
          </a:xfrm>
          <a:custGeom>
            <a:rect b="b" l="l" r="r" t="t"/>
            <a:pathLst>
              <a:path extrusionOk="0" h="10549" w="9515">
                <a:moveTo>
                  <a:pt x="1" y="1"/>
                </a:moveTo>
                <a:lnTo>
                  <a:pt x="1" y="10548"/>
                </a:lnTo>
                <a:lnTo>
                  <a:pt x="9515" y="10548"/>
                </a:lnTo>
                <a:lnTo>
                  <a:pt x="95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txBox="1"/>
          <p:nvPr>
            <p:ph type="title"/>
          </p:nvPr>
        </p:nvSpPr>
        <p:spPr>
          <a:xfrm>
            <a:off x="1108900" y="1540450"/>
            <a:ext cx="3552000" cy="829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69" name="Google Shape;169;p7"/>
          <p:cNvSpPr txBox="1"/>
          <p:nvPr>
            <p:ph idx="1" type="body"/>
          </p:nvPr>
        </p:nvSpPr>
        <p:spPr>
          <a:xfrm>
            <a:off x="1108875" y="2435000"/>
            <a:ext cx="4084200" cy="829200"/>
          </a:xfrm>
          <a:prstGeom prst="rect">
            <a:avLst/>
          </a:prstGeom>
        </p:spPr>
        <p:txBody>
          <a:bodyPr anchorCtr="0" anchor="t" bIns="91425" lIns="91425" spcFirstLastPara="1" rIns="91425" wrap="square" tIns="91425">
            <a:noAutofit/>
          </a:bodyPr>
          <a:lstStyle>
            <a:lvl1pPr indent="-330200" lvl="0" marL="457200">
              <a:lnSpc>
                <a:spcPct val="100000"/>
              </a:lnSpc>
              <a:spcBef>
                <a:spcPts val="0"/>
              </a:spcBef>
              <a:spcAft>
                <a:spcPts val="0"/>
              </a:spcAft>
              <a:buSzPts val="1600"/>
              <a:buChar char="●"/>
              <a:defRPr b="0" sz="1400"/>
            </a:lvl1pPr>
            <a:lvl2pPr indent="-330200" lvl="1" marL="914400">
              <a:spcBef>
                <a:spcPts val="10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gradFill>
          <a:gsLst>
            <a:gs pos="0">
              <a:schemeClr val="dk2"/>
            </a:gs>
            <a:gs pos="24000">
              <a:schemeClr val="dk2"/>
            </a:gs>
            <a:gs pos="56000">
              <a:schemeClr val="dk2"/>
            </a:gs>
            <a:gs pos="100000">
              <a:srgbClr val="141C21"/>
            </a:gs>
          </a:gsLst>
          <a:lin ang="5400700" scaled="0"/>
        </a:gradFill>
      </p:bgPr>
    </p:bg>
    <p:spTree>
      <p:nvGrpSpPr>
        <p:cNvPr id="170" name="Shape 170"/>
        <p:cNvGrpSpPr/>
        <p:nvPr/>
      </p:nvGrpSpPr>
      <p:grpSpPr>
        <a:xfrm>
          <a:off x="0" y="0"/>
          <a:ext cx="0" cy="0"/>
          <a:chOff x="0" y="0"/>
          <a:chExt cx="0" cy="0"/>
        </a:xfrm>
      </p:grpSpPr>
      <p:sp>
        <p:nvSpPr>
          <p:cNvPr id="171" name="Google Shape;171;p8"/>
          <p:cNvSpPr/>
          <p:nvPr/>
        </p:nvSpPr>
        <p:spPr>
          <a:xfrm flipH="1" rot="-5400000">
            <a:off x="8837117" y="2417294"/>
            <a:ext cx="303053" cy="308951"/>
          </a:xfrm>
          <a:custGeom>
            <a:rect b="b" l="l" r="r" t="t"/>
            <a:pathLst>
              <a:path extrusionOk="0" h="10548" w="9515">
                <a:moveTo>
                  <a:pt x="0" y="0"/>
                </a:moveTo>
                <a:lnTo>
                  <a:pt x="0"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8"/>
          <p:cNvSpPr/>
          <p:nvPr/>
        </p:nvSpPr>
        <p:spPr>
          <a:xfrm flipH="1" rot="-5400000">
            <a:off x="8837117" y="3022331"/>
            <a:ext cx="303053" cy="308951"/>
          </a:xfrm>
          <a:custGeom>
            <a:rect b="b" l="l" r="r" t="t"/>
            <a:pathLst>
              <a:path extrusionOk="0" h="10548" w="9515">
                <a:moveTo>
                  <a:pt x="1" y="0"/>
                </a:moveTo>
                <a:lnTo>
                  <a:pt x="1" y="10547"/>
                </a:lnTo>
                <a:lnTo>
                  <a:pt x="9514" y="10547"/>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5400000">
            <a:off x="8218864" y="-3340"/>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8"/>
          <p:cNvSpPr/>
          <p:nvPr/>
        </p:nvSpPr>
        <p:spPr>
          <a:xfrm flipH="1" rot="-5400000">
            <a:off x="8218848" y="601713"/>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8"/>
          <p:cNvSpPr/>
          <p:nvPr/>
        </p:nvSpPr>
        <p:spPr>
          <a:xfrm flipH="1" rot="-5400000">
            <a:off x="8218848" y="1206750"/>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p:nvPr/>
        </p:nvSpPr>
        <p:spPr>
          <a:xfrm flipH="1" rot="-5400000">
            <a:off x="8218848" y="1811786"/>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8"/>
          <p:cNvSpPr/>
          <p:nvPr/>
        </p:nvSpPr>
        <p:spPr>
          <a:xfrm flipH="1" rot="-5400000">
            <a:off x="8218848" y="3021891"/>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p:nvPr/>
        </p:nvSpPr>
        <p:spPr>
          <a:xfrm flipH="1" rot="-5400000">
            <a:off x="8218848" y="3626928"/>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8"/>
          <p:cNvSpPr/>
          <p:nvPr/>
        </p:nvSpPr>
        <p:spPr>
          <a:xfrm flipH="1" rot="-5400000">
            <a:off x="8218848"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p:nvPr/>
        </p:nvSpPr>
        <p:spPr>
          <a:xfrm flipH="1" rot="-5400000">
            <a:off x="7600595" y="-2900"/>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8"/>
          <p:cNvSpPr/>
          <p:nvPr/>
        </p:nvSpPr>
        <p:spPr>
          <a:xfrm flipH="1" rot="-5400000">
            <a:off x="6982340" y="-3354"/>
            <a:ext cx="303021" cy="309859"/>
          </a:xfrm>
          <a:custGeom>
            <a:rect b="b" l="l" r="r" t="t"/>
            <a:pathLst>
              <a:path extrusionOk="0" h="10579" w="9514">
                <a:moveTo>
                  <a:pt x="0" y="1"/>
                </a:moveTo>
                <a:lnTo>
                  <a:pt x="0" y="10578"/>
                </a:lnTo>
                <a:lnTo>
                  <a:pt x="9514" y="1057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8"/>
          <p:cNvSpPr/>
          <p:nvPr/>
        </p:nvSpPr>
        <p:spPr>
          <a:xfrm flipH="1" rot="-5400000">
            <a:off x="6364086" y="-2900"/>
            <a:ext cx="303021" cy="308951"/>
          </a:xfrm>
          <a:custGeom>
            <a:rect b="b" l="l" r="r" t="t"/>
            <a:pathLst>
              <a:path extrusionOk="0" h="10548" w="9514">
                <a:moveTo>
                  <a:pt x="0" y="0"/>
                </a:moveTo>
                <a:lnTo>
                  <a:pt x="0" y="10547"/>
                </a:lnTo>
                <a:lnTo>
                  <a:pt x="9514" y="10547"/>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8"/>
          <p:cNvSpPr/>
          <p:nvPr/>
        </p:nvSpPr>
        <p:spPr>
          <a:xfrm flipH="1" rot="-5400000">
            <a:off x="6982818" y="602114"/>
            <a:ext cx="302065" cy="309859"/>
          </a:xfrm>
          <a:custGeom>
            <a:rect b="b" l="l" r="r" t="t"/>
            <a:pathLst>
              <a:path extrusionOk="0" h="10579" w="9484">
                <a:moveTo>
                  <a:pt x="0" y="1"/>
                </a:moveTo>
                <a:lnTo>
                  <a:pt x="0" y="10578"/>
                </a:lnTo>
                <a:lnTo>
                  <a:pt x="9484" y="1057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8"/>
          <p:cNvSpPr/>
          <p:nvPr/>
        </p:nvSpPr>
        <p:spPr>
          <a:xfrm flipH="1" rot="-5400000">
            <a:off x="7601074" y="602580"/>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8"/>
          <p:cNvSpPr/>
          <p:nvPr/>
        </p:nvSpPr>
        <p:spPr>
          <a:xfrm flipH="1" rot="-5400000">
            <a:off x="8837548" y="-3385"/>
            <a:ext cx="303053" cy="309830"/>
          </a:xfrm>
          <a:custGeom>
            <a:rect b="b" l="l" r="r" t="t"/>
            <a:pathLst>
              <a:path extrusionOk="0" h="10578" w="9515">
                <a:moveTo>
                  <a:pt x="0" y="0"/>
                </a:moveTo>
                <a:lnTo>
                  <a:pt x="0" y="10578"/>
                </a:lnTo>
                <a:lnTo>
                  <a:pt x="9514" y="10578"/>
                </a:lnTo>
                <a:lnTo>
                  <a:pt x="951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8"/>
          <p:cNvSpPr/>
          <p:nvPr/>
        </p:nvSpPr>
        <p:spPr>
          <a:xfrm flipH="1" rot="-5400000">
            <a:off x="8837586" y="60210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8"/>
          <p:cNvSpPr/>
          <p:nvPr/>
        </p:nvSpPr>
        <p:spPr>
          <a:xfrm flipH="1" rot="-5400000">
            <a:off x="8837584" y="1207199"/>
            <a:ext cx="302065" cy="308951"/>
          </a:xfrm>
          <a:custGeom>
            <a:rect b="b" l="l" r="r" t="t"/>
            <a:pathLst>
              <a:path extrusionOk="0" h="10548" w="9484">
                <a:moveTo>
                  <a:pt x="0" y="0"/>
                </a:moveTo>
                <a:lnTo>
                  <a:pt x="0" y="10547"/>
                </a:lnTo>
                <a:lnTo>
                  <a:pt x="9484" y="10547"/>
                </a:lnTo>
                <a:lnTo>
                  <a:pt x="94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8"/>
          <p:cNvSpPr/>
          <p:nvPr/>
        </p:nvSpPr>
        <p:spPr>
          <a:xfrm flipH="1" rot="-5400000">
            <a:off x="8835354" y="1811979"/>
            <a:ext cx="303053" cy="308980"/>
          </a:xfrm>
          <a:custGeom>
            <a:rect b="b" l="l" r="r" t="t"/>
            <a:pathLst>
              <a:path extrusionOk="0" h="10549" w="9515">
                <a:moveTo>
                  <a:pt x="0" y="1"/>
                </a:moveTo>
                <a:lnTo>
                  <a:pt x="0"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8"/>
          <p:cNvSpPr/>
          <p:nvPr/>
        </p:nvSpPr>
        <p:spPr>
          <a:xfrm flipH="1" rot="-5400000">
            <a:off x="8218844" y="241726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8"/>
          <p:cNvSpPr/>
          <p:nvPr/>
        </p:nvSpPr>
        <p:spPr>
          <a:xfrm flipH="1" rot="-5400000">
            <a:off x="8835362" y="3627366"/>
            <a:ext cx="303053" cy="308980"/>
          </a:xfrm>
          <a:custGeom>
            <a:rect b="b" l="l" r="r" t="t"/>
            <a:pathLst>
              <a:path extrusionOk="0" h="10549" w="9515">
                <a:moveTo>
                  <a:pt x="1" y="1"/>
                </a:moveTo>
                <a:lnTo>
                  <a:pt x="1" y="10548"/>
                </a:lnTo>
                <a:lnTo>
                  <a:pt x="9515" y="10548"/>
                </a:lnTo>
                <a:lnTo>
                  <a:pt x="951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flipH="1" rot="-5400000">
            <a:off x="8835842" y="4232390"/>
            <a:ext cx="302065" cy="308980"/>
          </a:xfrm>
          <a:custGeom>
            <a:rect b="b" l="l" r="r" t="t"/>
            <a:pathLst>
              <a:path extrusionOk="0" h="10549" w="9484">
                <a:moveTo>
                  <a:pt x="0" y="1"/>
                </a:moveTo>
                <a:lnTo>
                  <a:pt x="0" y="10548"/>
                </a:lnTo>
                <a:lnTo>
                  <a:pt x="9484" y="10548"/>
                </a:lnTo>
                <a:lnTo>
                  <a:pt x="948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flipH="1" rot="-5400000">
            <a:off x="8835362" y="4837471"/>
            <a:ext cx="303053" cy="308980"/>
          </a:xfrm>
          <a:custGeom>
            <a:rect b="b" l="l" r="r" t="t"/>
            <a:pathLst>
              <a:path extrusionOk="0" h="10549" w="9515">
                <a:moveTo>
                  <a:pt x="1" y="1"/>
                </a:moveTo>
                <a:lnTo>
                  <a:pt x="1" y="10548"/>
                </a:lnTo>
                <a:lnTo>
                  <a:pt x="9514" y="10548"/>
                </a:lnTo>
                <a:lnTo>
                  <a:pt x="951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flipH="1" rot="-5400000">
            <a:off x="8218902" y="4231969"/>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flipH="1" rot="-5400000">
            <a:off x="7602324" y="181198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flipH="1" rot="-5400000">
            <a:off x="7602324" y="3625701"/>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flipH="1" rot="-5400000">
            <a:off x="7601900"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flipH="1" rot="-5400000">
            <a:off x="6984953" y="4837033"/>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txBox="1"/>
          <p:nvPr>
            <p:ph type="title"/>
          </p:nvPr>
        </p:nvSpPr>
        <p:spPr>
          <a:xfrm>
            <a:off x="1500200" y="1693000"/>
            <a:ext cx="5612700" cy="16752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5700">
                <a:solidFill>
                  <a:schemeClr val="dk1"/>
                </a:solidFill>
              </a:defRPr>
            </a:lvl1pPr>
            <a:lvl2pPr lvl="1" rtl="0">
              <a:spcBef>
                <a:spcPts val="0"/>
              </a:spcBef>
              <a:spcAft>
                <a:spcPts val="0"/>
              </a:spcAft>
              <a:buNone/>
              <a:defRPr sz="5700">
                <a:solidFill>
                  <a:schemeClr val="dk1"/>
                </a:solidFill>
              </a:defRPr>
            </a:lvl2pPr>
            <a:lvl3pPr lvl="2" rtl="0">
              <a:spcBef>
                <a:spcPts val="0"/>
              </a:spcBef>
              <a:spcAft>
                <a:spcPts val="0"/>
              </a:spcAft>
              <a:buNone/>
              <a:defRPr sz="5700">
                <a:solidFill>
                  <a:schemeClr val="dk1"/>
                </a:solidFill>
              </a:defRPr>
            </a:lvl3pPr>
            <a:lvl4pPr lvl="3" rtl="0">
              <a:spcBef>
                <a:spcPts val="0"/>
              </a:spcBef>
              <a:spcAft>
                <a:spcPts val="0"/>
              </a:spcAft>
              <a:buNone/>
              <a:defRPr sz="5700">
                <a:solidFill>
                  <a:schemeClr val="dk1"/>
                </a:solidFill>
              </a:defRPr>
            </a:lvl4pPr>
            <a:lvl5pPr lvl="4" rtl="0">
              <a:spcBef>
                <a:spcPts val="0"/>
              </a:spcBef>
              <a:spcAft>
                <a:spcPts val="0"/>
              </a:spcAft>
              <a:buNone/>
              <a:defRPr sz="5700">
                <a:solidFill>
                  <a:schemeClr val="dk1"/>
                </a:solidFill>
              </a:defRPr>
            </a:lvl5pPr>
            <a:lvl6pPr lvl="5" rtl="0">
              <a:spcBef>
                <a:spcPts val="0"/>
              </a:spcBef>
              <a:spcAft>
                <a:spcPts val="0"/>
              </a:spcAft>
              <a:buNone/>
              <a:defRPr sz="5700">
                <a:solidFill>
                  <a:schemeClr val="dk1"/>
                </a:solidFill>
              </a:defRPr>
            </a:lvl6pPr>
            <a:lvl7pPr lvl="6" rtl="0">
              <a:spcBef>
                <a:spcPts val="0"/>
              </a:spcBef>
              <a:spcAft>
                <a:spcPts val="0"/>
              </a:spcAft>
              <a:buNone/>
              <a:defRPr sz="5700">
                <a:solidFill>
                  <a:schemeClr val="dk1"/>
                </a:solidFill>
              </a:defRPr>
            </a:lvl7pPr>
            <a:lvl8pPr lvl="7" rtl="0">
              <a:spcBef>
                <a:spcPts val="0"/>
              </a:spcBef>
              <a:spcAft>
                <a:spcPts val="0"/>
              </a:spcAft>
              <a:buNone/>
              <a:defRPr sz="5700">
                <a:solidFill>
                  <a:schemeClr val="dk1"/>
                </a:solidFill>
              </a:defRPr>
            </a:lvl8pPr>
            <a:lvl9pPr lvl="8" rtl="0">
              <a:spcBef>
                <a:spcPts val="0"/>
              </a:spcBef>
              <a:spcAft>
                <a:spcPts val="0"/>
              </a:spcAft>
              <a:buNone/>
              <a:defRPr sz="5700">
                <a:solidFill>
                  <a:schemeClr val="dk1"/>
                </a:solidFill>
              </a:defRPr>
            </a:lvl9pPr>
          </a:lstStyle>
          <a:p/>
        </p:txBody>
      </p:sp>
      <p:sp>
        <p:nvSpPr>
          <p:cNvPr id="199" name="Google Shape;199;p8"/>
          <p:cNvSpPr/>
          <p:nvPr/>
        </p:nvSpPr>
        <p:spPr>
          <a:xfrm flipH="1" rot="-5400000">
            <a:off x="6368449" y="4837463"/>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flipH="1" rot="-5400000">
            <a:off x="5692174"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flipH="1" rot="-5400000">
            <a:off x="5020249" y="-291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flipH="1" rot="-5400000">
            <a:off x="5752349" y="4837476"/>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rot="5400000">
            <a:off x="3454" y="-3368"/>
            <a:ext cx="303021" cy="309830"/>
          </a:xfrm>
          <a:custGeom>
            <a:rect b="b" l="l" r="r" t="t"/>
            <a:pathLst>
              <a:path extrusionOk="0" h="10578" w="9514">
                <a:moveTo>
                  <a:pt x="0" y="0"/>
                </a:moveTo>
                <a:lnTo>
                  <a:pt x="0" y="10578"/>
                </a:lnTo>
                <a:lnTo>
                  <a:pt x="9514" y="10578"/>
                </a:lnTo>
                <a:lnTo>
                  <a:pt x="951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rot="5400000">
            <a:off x="3438" y="601684"/>
            <a:ext cx="303053" cy="309830"/>
          </a:xfrm>
          <a:custGeom>
            <a:rect b="b" l="l" r="r" t="t"/>
            <a:pathLst>
              <a:path extrusionOk="0" h="10578" w="9515">
                <a:moveTo>
                  <a:pt x="0" y="0"/>
                </a:moveTo>
                <a:lnTo>
                  <a:pt x="0"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rot="5400000">
            <a:off x="3438" y="1811757"/>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rot="5400000">
            <a:off x="3438" y="3626899"/>
            <a:ext cx="303053" cy="309830"/>
          </a:xfrm>
          <a:custGeom>
            <a:rect b="b" l="l" r="r" t="t"/>
            <a:pathLst>
              <a:path extrusionOk="0" h="10578" w="9515">
                <a:moveTo>
                  <a:pt x="1" y="0"/>
                </a:moveTo>
                <a:lnTo>
                  <a:pt x="1" y="10578"/>
                </a:lnTo>
                <a:lnTo>
                  <a:pt x="9515" y="10578"/>
                </a:lnTo>
                <a:lnTo>
                  <a:pt x="951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rot="5400000">
            <a:off x="3438"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rot="5400000">
            <a:off x="621721" y="-2929"/>
            <a:ext cx="303021" cy="308951"/>
          </a:xfrm>
          <a:custGeom>
            <a:rect b="b" l="l" r="r" t="t"/>
            <a:pathLst>
              <a:path extrusionOk="0" h="10548" w="9514">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rot="5400000">
            <a:off x="622197" y="602552"/>
            <a:ext cx="302065" cy="308980"/>
          </a:xfrm>
          <a:custGeom>
            <a:rect b="b" l="l" r="r" t="t"/>
            <a:pathLst>
              <a:path extrusionOk="0" h="10549" w="9484">
                <a:moveTo>
                  <a:pt x="0" y="1"/>
                </a:moveTo>
                <a:lnTo>
                  <a:pt x="0" y="10548"/>
                </a:lnTo>
                <a:lnTo>
                  <a:pt x="9484" y="10548"/>
                </a:lnTo>
                <a:lnTo>
                  <a:pt x="94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5400000">
            <a:off x="3442" y="2417237"/>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p:nvPr/>
        </p:nvSpPr>
        <p:spPr>
          <a:xfrm rot="5400000">
            <a:off x="3384" y="4231940"/>
            <a:ext cx="303053" cy="309830"/>
          </a:xfrm>
          <a:custGeom>
            <a:rect b="b" l="l" r="r" t="t"/>
            <a:pathLst>
              <a:path extrusionOk="0" h="10578" w="9515">
                <a:moveTo>
                  <a:pt x="1" y="0"/>
                </a:moveTo>
                <a:lnTo>
                  <a:pt x="1" y="10578"/>
                </a:lnTo>
                <a:lnTo>
                  <a:pt x="9515" y="10578"/>
                </a:lnTo>
                <a:lnTo>
                  <a:pt x="951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8"/>
          <p:cNvSpPr/>
          <p:nvPr/>
        </p:nvSpPr>
        <p:spPr>
          <a:xfrm rot="5400000">
            <a:off x="619959" y="1811954"/>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8"/>
          <p:cNvSpPr/>
          <p:nvPr/>
        </p:nvSpPr>
        <p:spPr>
          <a:xfrm rot="5400000">
            <a:off x="619959" y="3625672"/>
            <a:ext cx="303053" cy="308980"/>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8"/>
          <p:cNvSpPr/>
          <p:nvPr/>
        </p:nvSpPr>
        <p:spPr>
          <a:xfrm rot="5400000">
            <a:off x="620383"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8"/>
          <p:cNvSpPr/>
          <p:nvPr/>
        </p:nvSpPr>
        <p:spPr>
          <a:xfrm rot="5400000">
            <a:off x="1237329" y="4837004"/>
            <a:ext cx="303053" cy="309830"/>
          </a:xfrm>
          <a:custGeom>
            <a:rect b="b" l="l" r="r" t="t"/>
            <a:pathLst>
              <a:path extrusionOk="0" h="10578" w="9515">
                <a:moveTo>
                  <a:pt x="1" y="0"/>
                </a:moveTo>
                <a:lnTo>
                  <a:pt x="1" y="10578"/>
                </a:lnTo>
                <a:lnTo>
                  <a:pt x="9514" y="10578"/>
                </a:lnTo>
                <a:lnTo>
                  <a:pt x="951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gradFill>
          <a:gsLst>
            <a:gs pos="0">
              <a:schemeClr val="dk2"/>
            </a:gs>
            <a:gs pos="24000">
              <a:schemeClr val="dk2"/>
            </a:gs>
            <a:gs pos="56000">
              <a:schemeClr val="dk2"/>
            </a:gs>
            <a:gs pos="100000">
              <a:srgbClr val="141C21"/>
            </a:gs>
          </a:gsLst>
          <a:lin ang="5400700" scaled="0"/>
        </a:gradFill>
      </p:bgPr>
    </p:bg>
    <p:spTree>
      <p:nvGrpSpPr>
        <p:cNvPr id="216" name="Shape 216"/>
        <p:cNvGrpSpPr/>
        <p:nvPr/>
      </p:nvGrpSpPr>
      <p:grpSpPr>
        <a:xfrm>
          <a:off x="0" y="0"/>
          <a:ext cx="0" cy="0"/>
          <a:chOff x="0" y="0"/>
          <a:chExt cx="0" cy="0"/>
        </a:xfrm>
      </p:grpSpPr>
      <p:sp>
        <p:nvSpPr>
          <p:cNvPr id="217" name="Google Shape;217;p9"/>
          <p:cNvSpPr/>
          <p:nvPr/>
        </p:nvSpPr>
        <p:spPr>
          <a:xfrm>
            <a:off x="72" y="3026311"/>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
          <p:cNvSpPr/>
          <p:nvPr/>
        </p:nvSpPr>
        <p:spPr>
          <a:xfrm>
            <a:off x="589787"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9"/>
          <p:cNvSpPr/>
          <p:nvPr/>
        </p:nvSpPr>
        <p:spPr>
          <a:xfrm>
            <a:off x="1179502"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72"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590674"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590700"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a:off x="587"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590807"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1180568" y="3629326"/>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a:off x="700"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590919"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a:off x="1181256"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700"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590919"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a:off x="1180681"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7668397" y="3026311"/>
            <a:ext cx="295338" cy="301975"/>
          </a:xfrm>
          <a:custGeom>
            <a:rect b="b" l="l" r="r" t="t"/>
            <a:pathLst>
              <a:path extrusionOk="0" h="10578" w="9514">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a:off x="8258112" y="3026311"/>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a:off x="8847827" y="3026311"/>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a:off x="8848597" y="2424126"/>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8258999" y="1821085"/>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a:off x="8259025" y="2424113"/>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7668912" y="3629344"/>
            <a:ext cx="295369" cy="301975"/>
          </a:xfrm>
          <a:custGeom>
            <a:rect b="b" l="l" r="r" t="t"/>
            <a:pathLst>
              <a:path extrusionOk="0" h="10578" w="9515">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a:off x="8259132" y="3629314"/>
            <a:ext cx="294407" cy="301148"/>
          </a:xfrm>
          <a:custGeom>
            <a:rect b="b" l="l" r="r" t="t"/>
            <a:pathLst>
              <a:path extrusionOk="0" h="10549" w="9484">
                <a:moveTo>
                  <a:pt x="0" y="1"/>
                </a:moveTo>
                <a:lnTo>
                  <a:pt x="0" y="10548"/>
                </a:lnTo>
                <a:lnTo>
                  <a:pt x="9484" y="10548"/>
                </a:lnTo>
                <a:lnTo>
                  <a:pt x="9484"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9"/>
          <p:cNvSpPr/>
          <p:nvPr/>
        </p:nvSpPr>
        <p:spPr>
          <a:xfrm>
            <a:off x="8848893" y="3629326"/>
            <a:ext cx="294407" cy="301119"/>
          </a:xfrm>
          <a:custGeom>
            <a:rect b="b" l="l" r="r" t="t"/>
            <a:pathLst>
              <a:path extrusionOk="0" h="10548" w="9484">
                <a:moveTo>
                  <a:pt x="0" y="0"/>
                </a:moveTo>
                <a:lnTo>
                  <a:pt x="0" y="10547"/>
                </a:lnTo>
                <a:lnTo>
                  <a:pt x="9484" y="10547"/>
                </a:lnTo>
                <a:lnTo>
                  <a:pt x="9484" y="0"/>
                </a:lnTo>
                <a:close/>
              </a:path>
            </a:pathLst>
          </a:custGeom>
          <a:solidFill>
            <a:srgbClr val="3792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a:off x="7669025" y="4232369"/>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a:off x="8259244" y="4232339"/>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a:off x="8849581" y="4232351"/>
            <a:ext cx="294407" cy="301119"/>
          </a:xfrm>
          <a:custGeom>
            <a:rect b="b" l="l" r="r" t="t"/>
            <a:pathLst>
              <a:path extrusionOk="0" h="10548" w="9484">
                <a:moveTo>
                  <a:pt x="0" y="0"/>
                </a:moveTo>
                <a:lnTo>
                  <a:pt x="0" y="10547"/>
                </a:lnTo>
                <a:lnTo>
                  <a:pt x="9484" y="10547"/>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9"/>
          <p:cNvSpPr/>
          <p:nvPr/>
        </p:nvSpPr>
        <p:spPr>
          <a:xfrm>
            <a:off x="7669025" y="4835394"/>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9"/>
          <p:cNvSpPr/>
          <p:nvPr/>
        </p:nvSpPr>
        <p:spPr>
          <a:xfrm>
            <a:off x="8259244" y="4835364"/>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8849006" y="4835376"/>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9"/>
          <p:cNvSpPr txBox="1"/>
          <p:nvPr>
            <p:ph type="title"/>
          </p:nvPr>
        </p:nvSpPr>
        <p:spPr>
          <a:xfrm>
            <a:off x="1813050" y="1872881"/>
            <a:ext cx="5517900" cy="698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3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48" name="Google Shape;248;p9"/>
          <p:cNvSpPr txBox="1"/>
          <p:nvPr>
            <p:ph idx="1" type="subTitle"/>
          </p:nvPr>
        </p:nvSpPr>
        <p:spPr>
          <a:xfrm>
            <a:off x="2155200" y="2601819"/>
            <a:ext cx="4833600" cy="111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9" name="Shape 249"/>
        <p:cNvGrpSpPr/>
        <p:nvPr/>
      </p:nvGrpSpPr>
      <p:grpSpPr>
        <a:xfrm>
          <a:off x="0" y="0"/>
          <a:ext cx="0" cy="0"/>
          <a:chOff x="0" y="0"/>
          <a:chExt cx="0" cy="0"/>
        </a:xfrm>
      </p:grpSpPr>
      <p:sp>
        <p:nvSpPr>
          <p:cNvPr id="250" name="Google Shape;250;p10"/>
          <p:cNvSpPr txBox="1"/>
          <p:nvPr>
            <p:ph type="title"/>
          </p:nvPr>
        </p:nvSpPr>
        <p:spPr>
          <a:xfrm>
            <a:off x="2198250" y="1782600"/>
            <a:ext cx="4747500" cy="18072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sz="3300"/>
            </a:lvl1pPr>
            <a:lvl2pPr lvl="1" algn="ctr">
              <a:spcBef>
                <a:spcPts val="0"/>
              </a:spcBef>
              <a:spcAft>
                <a:spcPts val="0"/>
              </a:spcAft>
              <a:buNone/>
              <a:defRPr sz="3300"/>
            </a:lvl2pPr>
            <a:lvl3pPr lvl="2" algn="ctr">
              <a:spcBef>
                <a:spcPts val="0"/>
              </a:spcBef>
              <a:spcAft>
                <a:spcPts val="0"/>
              </a:spcAft>
              <a:buNone/>
              <a:defRPr sz="3300"/>
            </a:lvl3pPr>
            <a:lvl4pPr lvl="3" algn="ctr">
              <a:spcBef>
                <a:spcPts val="0"/>
              </a:spcBef>
              <a:spcAft>
                <a:spcPts val="0"/>
              </a:spcAft>
              <a:buNone/>
              <a:defRPr sz="3300"/>
            </a:lvl4pPr>
            <a:lvl5pPr lvl="4" algn="ctr">
              <a:spcBef>
                <a:spcPts val="0"/>
              </a:spcBef>
              <a:spcAft>
                <a:spcPts val="0"/>
              </a:spcAft>
              <a:buNone/>
              <a:defRPr sz="3300"/>
            </a:lvl5pPr>
            <a:lvl6pPr lvl="5" algn="ctr">
              <a:spcBef>
                <a:spcPts val="0"/>
              </a:spcBef>
              <a:spcAft>
                <a:spcPts val="0"/>
              </a:spcAft>
              <a:buNone/>
              <a:defRPr sz="3300"/>
            </a:lvl6pPr>
            <a:lvl7pPr lvl="6" algn="ctr">
              <a:spcBef>
                <a:spcPts val="0"/>
              </a:spcBef>
              <a:spcAft>
                <a:spcPts val="0"/>
              </a:spcAft>
              <a:buNone/>
              <a:defRPr sz="3300"/>
            </a:lvl7pPr>
            <a:lvl8pPr lvl="7" algn="ctr">
              <a:spcBef>
                <a:spcPts val="0"/>
              </a:spcBef>
              <a:spcAft>
                <a:spcPts val="0"/>
              </a:spcAft>
              <a:buNone/>
              <a:defRPr sz="3300"/>
            </a:lvl8pPr>
            <a:lvl9pPr lvl="8" algn="ctr">
              <a:spcBef>
                <a:spcPts val="0"/>
              </a:spcBef>
              <a:spcAft>
                <a:spcPts val="0"/>
              </a:spcAft>
              <a:buNone/>
              <a:defRPr sz="3300"/>
            </a:lvl9pPr>
          </a:lstStyle>
          <a:p/>
        </p:txBody>
      </p:sp>
      <p:sp>
        <p:nvSpPr>
          <p:cNvPr id="251" name="Google Shape;251;p10"/>
          <p:cNvSpPr/>
          <p:nvPr/>
        </p:nvSpPr>
        <p:spPr>
          <a:xfrm rot="-5400000">
            <a:off x="8844042" y="588690"/>
            <a:ext cx="295369" cy="301119"/>
          </a:xfrm>
          <a:custGeom>
            <a:rect b="b" l="l" r="r" t="t"/>
            <a:pathLst>
              <a:path extrusionOk="0" h="10548" w="9515">
                <a:moveTo>
                  <a:pt x="0" y="0"/>
                </a:moveTo>
                <a:lnTo>
                  <a:pt x="0" y="10547"/>
                </a:lnTo>
                <a:lnTo>
                  <a:pt x="9514" y="10547"/>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rot="-5400000">
            <a:off x="8241218" y="1768593"/>
            <a:ext cx="295369" cy="301975"/>
          </a:xfrm>
          <a:custGeom>
            <a:rect b="b" l="l" r="r" t="t"/>
            <a:pathLst>
              <a:path extrusionOk="0" h="10578" w="9515">
                <a:moveTo>
                  <a:pt x="1" y="0"/>
                </a:moveTo>
                <a:lnTo>
                  <a:pt x="1" y="10578"/>
                </a:lnTo>
                <a:lnTo>
                  <a:pt x="9515" y="10578"/>
                </a:lnTo>
                <a:lnTo>
                  <a:pt x="9515"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0"/>
          <p:cNvSpPr/>
          <p:nvPr/>
        </p:nvSpPr>
        <p:spPr>
          <a:xfrm rot="-5400000">
            <a:off x="7638816"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0"/>
          <p:cNvSpPr/>
          <p:nvPr/>
        </p:nvSpPr>
        <p:spPr>
          <a:xfrm rot="-5400000">
            <a:off x="7637875" y="1179933"/>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0"/>
          <p:cNvSpPr/>
          <p:nvPr/>
        </p:nvSpPr>
        <p:spPr>
          <a:xfrm rot="-5400000">
            <a:off x="8241433" y="-1082"/>
            <a:ext cx="295369" cy="301148"/>
          </a:xfrm>
          <a:custGeom>
            <a:rect b="b" l="l" r="r" t="t"/>
            <a:pathLst>
              <a:path extrusionOk="0" h="10549" w="9515">
                <a:moveTo>
                  <a:pt x="1" y="1"/>
                </a:moveTo>
                <a:lnTo>
                  <a:pt x="1" y="10548"/>
                </a:lnTo>
                <a:lnTo>
                  <a:pt x="9515" y="10548"/>
                </a:lnTo>
                <a:lnTo>
                  <a:pt x="9515" y="1"/>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0"/>
          <p:cNvSpPr/>
          <p:nvPr/>
        </p:nvSpPr>
        <p:spPr>
          <a:xfrm rot="-5400000">
            <a:off x="7036221" y="-1068"/>
            <a:ext cx="295369" cy="301119"/>
          </a:xfrm>
          <a:custGeom>
            <a:rect b="b" l="l" r="r" t="t"/>
            <a:pathLst>
              <a:path extrusionOk="0" h="10548" w="9515">
                <a:moveTo>
                  <a:pt x="1" y="0"/>
                </a:moveTo>
                <a:lnTo>
                  <a:pt x="1" y="10548"/>
                </a:lnTo>
                <a:lnTo>
                  <a:pt x="9515" y="10548"/>
                </a:lnTo>
                <a:lnTo>
                  <a:pt x="95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0"/>
          <p:cNvSpPr/>
          <p:nvPr/>
        </p:nvSpPr>
        <p:spPr>
          <a:xfrm rot="-5400000">
            <a:off x="8240209" y="1178852"/>
            <a:ext cx="294438" cy="301119"/>
          </a:xfrm>
          <a:custGeom>
            <a:rect b="b" l="l" r="r" t="t"/>
            <a:pathLst>
              <a:path extrusionOk="0" h="10548" w="9485">
                <a:moveTo>
                  <a:pt x="1" y="0"/>
                </a:moveTo>
                <a:lnTo>
                  <a:pt x="1" y="10548"/>
                </a:lnTo>
                <a:lnTo>
                  <a:pt x="9484" y="10548"/>
                </a:lnTo>
                <a:lnTo>
                  <a:pt x="948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0"/>
          <p:cNvSpPr/>
          <p:nvPr/>
        </p:nvSpPr>
        <p:spPr>
          <a:xfrm rot="-5400000">
            <a:off x="8842531" y="1179774"/>
            <a:ext cx="294438" cy="301119"/>
          </a:xfrm>
          <a:custGeom>
            <a:rect b="b" l="l" r="r" t="t"/>
            <a:pathLst>
              <a:path extrusionOk="0" h="10548" w="9485">
                <a:moveTo>
                  <a:pt x="1" y="0"/>
                </a:moveTo>
                <a:lnTo>
                  <a:pt x="1" y="10548"/>
                </a:lnTo>
                <a:lnTo>
                  <a:pt x="9484" y="10548"/>
                </a:lnTo>
                <a:lnTo>
                  <a:pt x="948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rot="-5400000">
            <a:off x="8241910" y="588710"/>
            <a:ext cx="294407" cy="301975"/>
          </a:xfrm>
          <a:custGeom>
            <a:rect b="b" l="l" r="r" t="t"/>
            <a:pathLst>
              <a:path extrusionOk="0" h="10578" w="9484">
                <a:moveTo>
                  <a:pt x="0" y="0"/>
                </a:moveTo>
                <a:lnTo>
                  <a:pt x="0" y="10578"/>
                </a:lnTo>
                <a:lnTo>
                  <a:pt x="9484" y="1057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0"/>
          <p:cNvSpPr/>
          <p:nvPr/>
        </p:nvSpPr>
        <p:spPr>
          <a:xfrm rot="-5400000">
            <a:off x="8843605" y="-2888"/>
            <a:ext cx="295369" cy="301148"/>
          </a:xfrm>
          <a:custGeom>
            <a:rect b="b" l="l" r="r" t="t"/>
            <a:pathLst>
              <a:path extrusionOk="0" h="10549" w="9515">
                <a:moveTo>
                  <a:pt x="1" y="1"/>
                </a:moveTo>
                <a:lnTo>
                  <a:pt x="1" y="10548"/>
                </a:lnTo>
                <a:lnTo>
                  <a:pt x="9515" y="10548"/>
                </a:lnTo>
                <a:lnTo>
                  <a:pt x="9515"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0"/>
          <p:cNvSpPr/>
          <p:nvPr/>
        </p:nvSpPr>
        <p:spPr>
          <a:xfrm rot="-5400000">
            <a:off x="7638832" y="-2074"/>
            <a:ext cx="295369" cy="301119"/>
          </a:xfrm>
          <a:custGeom>
            <a:rect b="b" l="l" r="r" t="t"/>
            <a:pathLst>
              <a:path extrusionOk="0" h="10548" w="9515">
                <a:moveTo>
                  <a:pt x="1" y="0"/>
                </a:moveTo>
                <a:lnTo>
                  <a:pt x="1" y="10548"/>
                </a:lnTo>
                <a:lnTo>
                  <a:pt x="9515" y="10548"/>
                </a:lnTo>
                <a:lnTo>
                  <a:pt x="9515"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0"/>
          <p:cNvSpPr/>
          <p:nvPr/>
        </p:nvSpPr>
        <p:spPr>
          <a:xfrm rot="-5400000">
            <a:off x="7637200" y="1770708"/>
            <a:ext cx="294438" cy="301119"/>
          </a:xfrm>
          <a:custGeom>
            <a:rect b="b" l="l" r="r" t="t"/>
            <a:pathLst>
              <a:path extrusionOk="0" h="10548" w="9485">
                <a:moveTo>
                  <a:pt x="1" y="0"/>
                </a:moveTo>
                <a:lnTo>
                  <a:pt x="1" y="10548"/>
                </a:lnTo>
                <a:lnTo>
                  <a:pt x="9484" y="10548"/>
                </a:lnTo>
                <a:lnTo>
                  <a:pt x="948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0"/>
          <p:cNvSpPr/>
          <p:nvPr/>
        </p:nvSpPr>
        <p:spPr>
          <a:xfrm rot="-5400000">
            <a:off x="7036641" y="588690"/>
            <a:ext cx="295369" cy="301119"/>
          </a:xfrm>
          <a:custGeom>
            <a:rect b="b" l="l" r="r" t="t"/>
            <a:pathLst>
              <a:path extrusionOk="0" h="10548" w="9515">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0"/>
          <p:cNvSpPr/>
          <p:nvPr/>
        </p:nvSpPr>
        <p:spPr>
          <a:xfrm>
            <a:off x="59" y="4238490"/>
            <a:ext cx="295338" cy="301975"/>
          </a:xfrm>
          <a:custGeom>
            <a:rect b="b" l="l" r="r" t="t"/>
            <a:pathLst>
              <a:path extrusionOk="0" h="10578" w="9514">
                <a:moveTo>
                  <a:pt x="0" y="0"/>
                </a:moveTo>
                <a:lnTo>
                  <a:pt x="0" y="10578"/>
                </a:lnTo>
                <a:lnTo>
                  <a:pt x="9514" y="10578"/>
                </a:lnTo>
                <a:lnTo>
                  <a:pt x="9514" y="0"/>
                </a:lnTo>
                <a:close/>
              </a:path>
            </a:pathLst>
          </a:custGeom>
          <a:solidFill>
            <a:srgbClr val="296D9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0"/>
          <p:cNvSpPr/>
          <p:nvPr/>
        </p:nvSpPr>
        <p:spPr>
          <a:xfrm>
            <a:off x="589775" y="4238490"/>
            <a:ext cx="295369" cy="301975"/>
          </a:xfrm>
          <a:custGeom>
            <a:rect b="b" l="l" r="r" t="t"/>
            <a:pathLst>
              <a:path extrusionOk="0" h="10578" w="9515">
                <a:moveTo>
                  <a:pt x="0" y="0"/>
                </a:moveTo>
                <a:lnTo>
                  <a:pt x="0"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0"/>
          <p:cNvSpPr/>
          <p:nvPr/>
        </p:nvSpPr>
        <p:spPr>
          <a:xfrm>
            <a:off x="1179490" y="4238490"/>
            <a:ext cx="295369" cy="301975"/>
          </a:xfrm>
          <a:custGeom>
            <a:rect b="b" l="l" r="r" t="t"/>
            <a:pathLst>
              <a:path extrusionOk="0" h="10578" w="9515">
                <a:moveTo>
                  <a:pt x="1" y="0"/>
                </a:moveTo>
                <a:lnTo>
                  <a:pt x="1" y="10578"/>
                </a:lnTo>
                <a:lnTo>
                  <a:pt x="9514" y="10578"/>
                </a:lnTo>
                <a:lnTo>
                  <a:pt x="9514" y="0"/>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0"/>
          <p:cNvSpPr/>
          <p:nvPr/>
        </p:nvSpPr>
        <p:spPr>
          <a:xfrm>
            <a:off x="59" y="3636305"/>
            <a:ext cx="295338" cy="301119"/>
          </a:xfrm>
          <a:custGeom>
            <a:rect b="b" l="l" r="r" t="t"/>
            <a:pathLst>
              <a:path extrusionOk="0" h="10548" w="9514">
                <a:moveTo>
                  <a:pt x="0" y="1"/>
                </a:moveTo>
                <a:lnTo>
                  <a:pt x="0" y="10548"/>
                </a:lnTo>
                <a:lnTo>
                  <a:pt x="9514" y="10548"/>
                </a:lnTo>
                <a:lnTo>
                  <a:pt x="951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0"/>
          <p:cNvSpPr/>
          <p:nvPr/>
        </p:nvSpPr>
        <p:spPr>
          <a:xfrm>
            <a:off x="590661" y="3033264"/>
            <a:ext cx="294407" cy="302004"/>
          </a:xfrm>
          <a:custGeom>
            <a:rect b="b" l="l" r="r" t="t"/>
            <a:pathLst>
              <a:path extrusionOk="0" h="10579" w="9484">
                <a:moveTo>
                  <a:pt x="0" y="1"/>
                </a:moveTo>
                <a:lnTo>
                  <a:pt x="0" y="10578"/>
                </a:lnTo>
                <a:lnTo>
                  <a:pt x="9484" y="1057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0"/>
          <p:cNvSpPr/>
          <p:nvPr/>
        </p:nvSpPr>
        <p:spPr>
          <a:xfrm>
            <a:off x="590687" y="3636292"/>
            <a:ext cx="294407" cy="301148"/>
          </a:xfrm>
          <a:custGeom>
            <a:rect b="b" l="l" r="r" t="t"/>
            <a:pathLst>
              <a:path extrusionOk="0" h="10549" w="9484">
                <a:moveTo>
                  <a:pt x="0" y="1"/>
                </a:moveTo>
                <a:lnTo>
                  <a:pt x="0" y="10548"/>
                </a:lnTo>
                <a:lnTo>
                  <a:pt x="9484" y="10548"/>
                </a:lnTo>
                <a:lnTo>
                  <a:pt x="9484" y="1"/>
                </a:lnTo>
                <a:close/>
              </a:path>
            </a:pathLst>
          </a:custGeom>
          <a:solidFill>
            <a:srgbClr val="45B6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0"/>
          <p:cNvSpPr/>
          <p:nvPr/>
        </p:nvSpPr>
        <p:spPr>
          <a:xfrm>
            <a:off x="0" y="4841523"/>
            <a:ext cx="295369" cy="301975"/>
          </a:xfrm>
          <a:custGeom>
            <a:rect b="b" l="l" r="r" t="t"/>
            <a:pathLst>
              <a:path extrusionOk="0" h="10578" w="9515">
                <a:moveTo>
                  <a:pt x="0" y="0"/>
                </a:moveTo>
                <a:lnTo>
                  <a:pt x="0" y="10578"/>
                </a:lnTo>
                <a:lnTo>
                  <a:pt x="9514" y="10578"/>
                </a:lnTo>
                <a:lnTo>
                  <a:pt x="951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0"/>
          <p:cNvSpPr/>
          <p:nvPr/>
        </p:nvSpPr>
        <p:spPr>
          <a:xfrm>
            <a:off x="590219" y="4841493"/>
            <a:ext cx="294407" cy="301148"/>
          </a:xfrm>
          <a:custGeom>
            <a:rect b="b" l="l" r="r" t="t"/>
            <a:pathLst>
              <a:path extrusionOk="0" h="10549" w="9484">
                <a:moveTo>
                  <a:pt x="0" y="1"/>
                </a:moveTo>
                <a:lnTo>
                  <a:pt x="0" y="10548"/>
                </a:lnTo>
                <a:lnTo>
                  <a:pt x="9484" y="10548"/>
                </a:lnTo>
                <a:lnTo>
                  <a:pt x="9484" y="1"/>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a:off x="1179981" y="4841505"/>
            <a:ext cx="294407" cy="301119"/>
          </a:xfrm>
          <a:custGeom>
            <a:rect b="b" l="l" r="r" t="t"/>
            <a:pathLst>
              <a:path extrusionOk="0" h="10548" w="9484">
                <a:moveTo>
                  <a:pt x="0" y="0"/>
                </a:moveTo>
                <a:lnTo>
                  <a:pt x="0" y="10547"/>
                </a:lnTo>
                <a:lnTo>
                  <a:pt x="9484" y="10547"/>
                </a:lnTo>
                <a:lnTo>
                  <a:pt x="9484" y="0"/>
                </a:lnTo>
                <a:close/>
              </a:path>
            </a:pathLst>
          </a:custGeom>
          <a:solidFill>
            <a:srgbClr val="1C4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0"/>
          <p:cNvSpPr/>
          <p:nvPr/>
        </p:nvSpPr>
        <p:spPr>
          <a:xfrm>
            <a:off x="1768979" y="4839798"/>
            <a:ext cx="295369" cy="301148"/>
          </a:xfrm>
          <a:custGeom>
            <a:rect b="b" l="l" r="r" t="t"/>
            <a:pathLst>
              <a:path extrusionOk="0" h="10549" w="9515">
                <a:moveTo>
                  <a:pt x="0" y="1"/>
                </a:moveTo>
                <a:lnTo>
                  <a:pt x="0" y="10548"/>
                </a:lnTo>
                <a:lnTo>
                  <a:pt x="9514" y="10548"/>
                </a:lnTo>
                <a:lnTo>
                  <a:pt x="95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2.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24000">
              <a:schemeClr val="dk2"/>
            </a:gs>
            <a:gs pos="56000">
              <a:schemeClr val="dk2"/>
            </a:gs>
            <a:gs pos="100000">
              <a:srgbClr val="141C21"/>
            </a:gs>
          </a:gsLst>
          <a:lin ang="5400012"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00"/>
              </a:buClr>
              <a:buSzPts val="3000"/>
              <a:buFont typeface="Press Start 2P"/>
              <a:buNone/>
              <a:defRPr sz="3000">
                <a:solidFill>
                  <a:srgbClr val="FFFF00"/>
                </a:solidFill>
                <a:latin typeface="Press Start 2P"/>
                <a:ea typeface="Press Start 2P"/>
                <a:cs typeface="Press Start 2P"/>
                <a:sym typeface="Press Start 2P"/>
              </a:defRPr>
            </a:lvl1pPr>
            <a:lvl2pPr lvl="1">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2pPr>
            <a:lvl3pPr lvl="2">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3pPr>
            <a:lvl4pPr lvl="3">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4pPr>
            <a:lvl5pPr lvl="4">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5pPr>
            <a:lvl6pPr lvl="5">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6pPr>
            <a:lvl7pPr lvl="6">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7pPr>
            <a:lvl8pPr lvl="7">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8pPr>
            <a:lvl9pPr lvl="8">
              <a:spcBef>
                <a:spcPts val="0"/>
              </a:spcBef>
              <a:spcAft>
                <a:spcPts val="0"/>
              </a:spcAft>
              <a:buClr>
                <a:srgbClr val="FFFF00"/>
              </a:buClr>
              <a:buSzPts val="2800"/>
              <a:buFont typeface="Press Start 2P"/>
              <a:buNone/>
              <a:defRPr sz="2800">
                <a:solidFill>
                  <a:srgbClr val="FFFF00"/>
                </a:solidFill>
                <a:latin typeface="Press Start 2P"/>
                <a:ea typeface="Press Start 2P"/>
                <a:cs typeface="Press Start 2P"/>
                <a:sym typeface="Press Start 2P"/>
              </a:defRPr>
            </a:lvl9pPr>
          </a:lstStyle>
          <a:p/>
        </p:txBody>
      </p:sp>
      <p:sp>
        <p:nvSpPr>
          <p:cNvPr id="7" name="Google Shape;7;p1"/>
          <p:cNvSpPr txBox="1"/>
          <p:nvPr>
            <p:ph idx="1" type="body"/>
          </p:nvPr>
        </p:nvSpPr>
        <p:spPr>
          <a:xfrm>
            <a:off x="311700" y="1152475"/>
            <a:ext cx="6188100" cy="3416400"/>
          </a:xfrm>
          <a:prstGeom prst="rect">
            <a:avLst/>
          </a:prstGeom>
          <a:noFill/>
          <a:ln>
            <a:noFill/>
          </a:ln>
        </p:spPr>
        <p:txBody>
          <a:bodyPr anchorCtr="0" anchor="t" bIns="91425" lIns="91425" spcFirstLastPara="1" rIns="91425" wrap="square" tIns="91425">
            <a:noAutofit/>
          </a:bodyPr>
          <a:lstStyle>
            <a:lvl1pPr indent="-330200" lvl="0" marL="457200" rtl="0">
              <a:lnSpc>
                <a:spcPct val="115000"/>
              </a:lnSpc>
              <a:spcBef>
                <a:spcPts val="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1pPr>
            <a:lvl2pPr indent="-330200" lvl="1" marL="914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2pPr>
            <a:lvl3pPr indent="-330200" lvl="2" marL="1371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3pPr>
            <a:lvl4pPr indent="-330200" lvl="3" marL="18288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4pPr>
            <a:lvl5pPr indent="-330200" lvl="4" marL="22860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5pPr>
            <a:lvl6pPr indent="-330200" lvl="5" marL="27432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6pPr>
            <a:lvl7pPr indent="-330200" lvl="6" marL="32004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7pPr>
            <a:lvl8pPr indent="-330200" lvl="7" marL="3657600" rtl="0">
              <a:lnSpc>
                <a:spcPct val="115000"/>
              </a:lnSpc>
              <a:spcBef>
                <a:spcPts val="1600"/>
              </a:spcBef>
              <a:spcAft>
                <a:spcPts val="0"/>
              </a:spcAft>
              <a:buClr>
                <a:schemeClr val="lt1"/>
              </a:buClr>
              <a:buSzPts val="1600"/>
              <a:buFont typeface="Maven Pro"/>
              <a:buChar char="○"/>
              <a:defRPr sz="1600">
                <a:solidFill>
                  <a:schemeClr val="lt1"/>
                </a:solidFill>
                <a:latin typeface="Maven Pro"/>
                <a:ea typeface="Maven Pro"/>
                <a:cs typeface="Maven Pro"/>
                <a:sym typeface="Maven Pro"/>
              </a:defRPr>
            </a:lvl8pPr>
            <a:lvl9pPr indent="-330200" lvl="8" marL="4114800" rtl="0">
              <a:lnSpc>
                <a:spcPct val="115000"/>
              </a:lnSpc>
              <a:spcBef>
                <a:spcPts val="1600"/>
              </a:spcBef>
              <a:spcAft>
                <a:spcPts val="1600"/>
              </a:spcAft>
              <a:buClr>
                <a:schemeClr val="lt1"/>
              </a:buClr>
              <a:buSzPts val="1600"/>
              <a:buFont typeface="Maven Pro"/>
              <a:buChar char="■"/>
              <a:defRPr sz="1600">
                <a:solidFill>
                  <a:schemeClr val="lt1"/>
                </a:solidFill>
                <a:latin typeface="Maven Pro"/>
                <a:ea typeface="Maven Pro"/>
                <a:cs typeface="Maven Pro"/>
                <a:sym typeface="Maven Pr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1.xml"/><Relationship Id="rId4"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3.png"/><Relationship Id="rId6"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19.png"/><Relationship Id="rId5" Type="http://schemas.openxmlformats.org/officeDocument/2006/relationships/image" Target="../media/image12.png"/><Relationship Id="rId6" Type="http://schemas.openxmlformats.org/officeDocument/2006/relationships/image" Target="../media/image26.png"/><Relationship Id="rId7" Type="http://schemas.openxmlformats.org/officeDocument/2006/relationships/image" Target="../media/image11.png"/><Relationship Id="rId8" Type="http://schemas.openxmlformats.org/officeDocument/2006/relationships/image" Target="../media/image32.png"/><Relationship Id="rId11" Type="http://schemas.openxmlformats.org/officeDocument/2006/relationships/image" Target="../media/image10.png"/><Relationship Id="rId10"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24.png"/><Relationship Id="rId5" Type="http://schemas.openxmlformats.org/officeDocument/2006/relationships/image" Target="../media/image31.png"/><Relationship Id="rId6" Type="http://schemas.openxmlformats.org/officeDocument/2006/relationships/image" Target="../media/image27.png"/><Relationship Id="rId7" Type="http://schemas.openxmlformats.org/officeDocument/2006/relationships/image" Target="../media/image25.png"/><Relationship Id="rId8" Type="http://schemas.openxmlformats.org/officeDocument/2006/relationships/image" Target="../media/image30.png"/><Relationship Id="rId11" Type="http://schemas.openxmlformats.org/officeDocument/2006/relationships/image" Target="../media/image19.png"/><Relationship Id="rId10"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hyperlink" Target="http://figma"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8.png"/><Relationship Id="rId4" Type="http://schemas.openxmlformats.org/officeDocument/2006/relationships/image" Target="../media/image7.png"/><Relationship Id="rId5"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32"/>
          <p:cNvSpPr txBox="1"/>
          <p:nvPr>
            <p:ph type="ctrTitle"/>
          </p:nvPr>
        </p:nvSpPr>
        <p:spPr>
          <a:xfrm>
            <a:off x="1841100" y="2279225"/>
            <a:ext cx="5461800" cy="948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Art^2</a:t>
            </a:r>
            <a:endParaRPr/>
          </a:p>
        </p:txBody>
      </p:sp>
      <p:sp>
        <p:nvSpPr>
          <p:cNvPr id="967" name="Google Shape;967;p32"/>
          <p:cNvSpPr txBox="1"/>
          <p:nvPr>
            <p:ph idx="1" type="subTitle"/>
          </p:nvPr>
        </p:nvSpPr>
        <p:spPr>
          <a:xfrm>
            <a:off x="2358950" y="3281500"/>
            <a:ext cx="4283100" cy="525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Becky Miller, David Castro, Marie Chu, Leyth Toubassy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41"/>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Change #1 - After</a:t>
            </a:r>
            <a:endParaRPr/>
          </a:p>
        </p:txBody>
      </p:sp>
      <p:sp>
        <p:nvSpPr>
          <p:cNvPr id="1032" name="Google Shape;1032;p41"/>
          <p:cNvSpPr txBox="1"/>
          <p:nvPr>
            <p:ph idx="1" type="body"/>
          </p:nvPr>
        </p:nvSpPr>
        <p:spPr>
          <a:xfrm>
            <a:off x="717425" y="712600"/>
            <a:ext cx="3594600" cy="3891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Feedback: “</a:t>
            </a:r>
            <a:r>
              <a:rPr b="1" lang="en"/>
              <a:t>Maybe you could make drawing a pixel simpler there was a lot going on with the toolbar.”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Change: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b="1" lang="en"/>
              <a:t>Reduced toolbar to having just 6 functions w/ 4 colors.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Rationale:</a:t>
            </a:r>
            <a:endParaRPr b="1"/>
          </a:p>
          <a:p>
            <a:pPr indent="-298450" lvl="0" marL="457200" rtl="0" algn="l">
              <a:spcBef>
                <a:spcPts val="0"/>
              </a:spcBef>
              <a:spcAft>
                <a:spcPts val="0"/>
              </a:spcAft>
              <a:buSzPts val="1100"/>
              <a:buChar char="●"/>
            </a:pPr>
            <a:r>
              <a:rPr b="1" lang="en"/>
              <a:t>We wanted the most important features </a:t>
            </a:r>
            <a:r>
              <a:rPr b="1" lang="en"/>
              <a:t>present. </a:t>
            </a:r>
            <a:endParaRPr b="1"/>
          </a:p>
          <a:p>
            <a:pPr indent="-298450" lvl="0" marL="457200" rtl="0" algn="l">
              <a:spcBef>
                <a:spcPts val="0"/>
              </a:spcBef>
              <a:spcAft>
                <a:spcPts val="0"/>
              </a:spcAft>
              <a:buSzPts val="1100"/>
              <a:buChar char="●"/>
            </a:pPr>
            <a:r>
              <a:rPr b="1" lang="en"/>
              <a:t>Our design is simple so for consistency we wanted to make the toolbar simpler and more intuitive.</a:t>
            </a:r>
            <a:endParaRPr b="1"/>
          </a:p>
          <a:p>
            <a:pPr indent="-298450" lvl="0" marL="457200" rtl="0" algn="l">
              <a:spcBef>
                <a:spcPts val="0"/>
              </a:spcBef>
              <a:spcAft>
                <a:spcPts val="0"/>
              </a:spcAft>
              <a:buSzPts val="1100"/>
              <a:buChar char="●"/>
            </a:pPr>
            <a:r>
              <a:rPr b="1" lang="en"/>
              <a:t>We noticed that there was a lot clutter in our toolbar.</a:t>
            </a:r>
            <a:endParaRPr b="1"/>
          </a:p>
        </p:txBody>
      </p:sp>
      <p:pic>
        <p:nvPicPr>
          <p:cNvPr id="1033" name="Google Shape;1033;p41"/>
          <p:cNvPicPr preferRelativeResize="0"/>
          <p:nvPr/>
        </p:nvPicPr>
        <p:blipFill rotWithShape="1">
          <a:blip r:embed="rId4">
            <a:alphaModFix/>
          </a:blip>
          <a:srcRect b="44785" l="5134" r="10831" t="28118"/>
          <a:stretch/>
        </p:blipFill>
        <p:spPr>
          <a:xfrm>
            <a:off x="4737550" y="2065225"/>
            <a:ext cx="3594601" cy="14801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42"/>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Change #2 - Before</a:t>
            </a:r>
            <a:endParaRPr/>
          </a:p>
        </p:txBody>
      </p:sp>
      <p:sp>
        <p:nvSpPr>
          <p:cNvPr id="1039" name="Google Shape;1039;p42"/>
          <p:cNvSpPr txBox="1"/>
          <p:nvPr>
            <p:ph idx="1" type="body"/>
          </p:nvPr>
        </p:nvSpPr>
        <p:spPr>
          <a:xfrm>
            <a:off x="1013175" y="873225"/>
            <a:ext cx="3083100" cy="348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How can we make our core value of collaboration more visible? How can we emphasize building community to create a fun experience?</a:t>
            </a:r>
            <a:endParaRPr sz="2000"/>
          </a:p>
        </p:txBody>
      </p:sp>
      <p:sp>
        <p:nvSpPr>
          <p:cNvPr id="1040" name="Google Shape;1040;p42"/>
          <p:cNvSpPr txBox="1"/>
          <p:nvPr/>
        </p:nvSpPr>
        <p:spPr>
          <a:xfrm>
            <a:off x="5225825" y="1016500"/>
            <a:ext cx="21045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Low-fi Home page</a:t>
            </a:r>
            <a:endParaRPr>
              <a:solidFill>
                <a:schemeClr val="lt1"/>
              </a:solidFill>
              <a:latin typeface="Maven Pro"/>
              <a:ea typeface="Maven Pro"/>
              <a:cs typeface="Maven Pro"/>
              <a:sym typeface="Maven Pro"/>
            </a:endParaRPr>
          </a:p>
        </p:txBody>
      </p:sp>
      <p:pic>
        <p:nvPicPr>
          <p:cNvPr id="1041" name="Google Shape;1041;p42"/>
          <p:cNvPicPr preferRelativeResize="0"/>
          <p:nvPr/>
        </p:nvPicPr>
        <p:blipFill rotWithShape="1">
          <a:blip r:embed="rId3">
            <a:alphaModFix/>
          </a:blip>
          <a:srcRect b="11421" l="5429" r="5420" t="2504"/>
          <a:stretch/>
        </p:blipFill>
        <p:spPr>
          <a:xfrm>
            <a:off x="4922593" y="1404625"/>
            <a:ext cx="2710956" cy="348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43"/>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Change #2 - After</a:t>
            </a:r>
            <a:endParaRPr/>
          </a:p>
        </p:txBody>
      </p:sp>
      <p:sp>
        <p:nvSpPr>
          <p:cNvPr id="1047" name="Google Shape;1047;p43"/>
          <p:cNvSpPr txBox="1"/>
          <p:nvPr>
            <p:ph idx="1" type="body"/>
          </p:nvPr>
        </p:nvSpPr>
        <p:spPr>
          <a:xfrm>
            <a:off x="717425" y="1269875"/>
            <a:ext cx="3229200" cy="333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Feedback: “Make </a:t>
            </a:r>
            <a:r>
              <a:rPr b="1" lang="en"/>
              <a:t>collaboration</a:t>
            </a:r>
            <a:r>
              <a:rPr b="1" lang="en"/>
              <a:t> more </a:t>
            </a:r>
            <a:r>
              <a:rPr b="1" lang="en"/>
              <a:t>apparent because it’s one your goals.”</a:t>
            </a:r>
            <a:r>
              <a:rPr lang="en"/>
              <a: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Change:</a:t>
            </a:r>
            <a:endParaRPr b="1"/>
          </a:p>
          <a:p>
            <a:pPr indent="-298450" lvl="0" marL="457200" rtl="0" algn="l">
              <a:spcBef>
                <a:spcPts val="0"/>
              </a:spcBef>
              <a:spcAft>
                <a:spcPts val="0"/>
              </a:spcAft>
              <a:buSzPts val="1100"/>
              <a:buChar char="●"/>
            </a:pPr>
            <a:r>
              <a:rPr b="1" lang="en"/>
              <a:t>We added a collaboration button on the home page to emphasize community</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Rationale:</a:t>
            </a:r>
            <a:endParaRPr b="1"/>
          </a:p>
          <a:p>
            <a:pPr indent="-298450" lvl="0" marL="457200" rtl="0" algn="l">
              <a:spcBef>
                <a:spcPts val="0"/>
              </a:spcBef>
              <a:spcAft>
                <a:spcPts val="0"/>
              </a:spcAft>
              <a:buSzPts val="1100"/>
              <a:buChar char="●"/>
            </a:pPr>
            <a:r>
              <a:rPr b="1" lang="en"/>
              <a:t>Feedback we heard was that a key part of our goal was hidden behind the hamburger menu</a:t>
            </a:r>
            <a:endParaRPr b="1"/>
          </a:p>
          <a:p>
            <a:pPr indent="-298450" lvl="0" marL="457200" rtl="0" algn="l">
              <a:spcBef>
                <a:spcPts val="0"/>
              </a:spcBef>
              <a:spcAft>
                <a:spcPts val="0"/>
              </a:spcAft>
              <a:buSzPts val="1100"/>
              <a:buChar char="●"/>
            </a:pPr>
            <a:r>
              <a:rPr b="1" lang="en"/>
              <a:t>We wanted easier access for the user to build a fun community</a:t>
            </a:r>
            <a:endParaRPr b="1"/>
          </a:p>
          <a:p>
            <a:pPr indent="-298450" lvl="0" marL="457200" rtl="0" algn="l">
              <a:spcBef>
                <a:spcPts val="0"/>
              </a:spcBef>
              <a:spcAft>
                <a:spcPts val="0"/>
              </a:spcAft>
              <a:buSzPts val="1100"/>
              <a:buChar char="●"/>
            </a:pPr>
            <a:r>
              <a:rPr b="1" lang="en"/>
              <a:t>To be </a:t>
            </a:r>
            <a:r>
              <a:rPr b="1" lang="en"/>
              <a:t>consistent</a:t>
            </a:r>
            <a:r>
              <a:rPr b="1" lang="en"/>
              <a:t> with our values we </a:t>
            </a:r>
            <a:r>
              <a:rPr b="1" lang="en"/>
              <a:t>decided to move collaboration to home page.</a:t>
            </a:r>
            <a:endParaRPr b="1"/>
          </a:p>
        </p:txBody>
      </p:sp>
      <p:pic>
        <p:nvPicPr>
          <p:cNvPr id="1048" name="Google Shape;1048;p43"/>
          <p:cNvPicPr preferRelativeResize="0"/>
          <p:nvPr/>
        </p:nvPicPr>
        <p:blipFill>
          <a:blip r:embed="rId3">
            <a:alphaModFix/>
          </a:blip>
          <a:stretch>
            <a:fillRect/>
          </a:stretch>
        </p:blipFill>
        <p:spPr>
          <a:xfrm>
            <a:off x="4873450" y="1406875"/>
            <a:ext cx="2500424" cy="33338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4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a:t>
            </a:r>
            <a:r>
              <a:rPr lang="en"/>
              <a:t> Change #3 - Before</a:t>
            </a:r>
            <a:endParaRPr/>
          </a:p>
        </p:txBody>
      </p:sp>
      <p:sp>
        <p:nvSpPr>
          <p:cNvPr id="1054" name="Google Shape;1054;p44"/>
          <p:cNvSpPr txBox="1"/>
          <p:nvPr>
            <p:ph idx="4294967295" type="body"/>
          </p:nvPr>
        </p:nvSpPr>
        <p:spPr>
          <a:xfrm>
            <a:off x="1056775" y="1076625"/>
            <a:ext cx="2844600" cy="34899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en" sz="2000"/>
              <a:t>How can we make navigating the app through navigation </a:t>
            </a:r>
            <a:r>
              <a:rPr lang="en" sz="2000"/>
              <a:t>menus</a:t>
            </a:r>
            <a:r>
              <a:rPr lang="en" sz="2000"/>
              <a:t> more clear and intuitive and lead to a more robust application? </a:t>
            </a:r>
            <a:endParaRPr sz="2000"/>
          </a:p>
        </p:txBody>
      </p:sp>
      <p:pic>
        <p:nvPicPr>
          <p:cNvPr id="1055" name="Google Shape;1055;p44"/>
          <p:cNvPicPr preferRelativeResize="0"/>
          <p:nvPr/>
        </p:nvPicPr>
        <p:blipFill>
          <a:blip r:embed="rId3">
            <a:alphaModFix/>
          </a:blip>
          <a:stretch>
            <a:fillRect/>
          </a:stretch>
        </p:blipFill>
        <p:spPr>
          <a:xfrm>
            <a:off x="6670125" y="1076625"/>
            <a:ext cx="1756410" cy="3746649"/>
          </a:xfrm>
          <a:prstGeom prst="rect">
            <a:avLst/>
          </a:prstGeom>
          <a:noFill/>
          <a:ln>
            <a:noFill/>
          </a:ln>
        </p:spPr>
      </p:pic>
      <p:pic>
        <p:nvPicPr>
          <p:cNvPr id="1056" name="Google Shape;1056;p44"/>
          <p:cNvPicPr preferRelativeResize="0"/>
          <p:nvPr/>
        </p:nvPicPr>
        <p:blipFill>
          <a:blip r:embed="rId4">
            <a:alphaModFix/>
          </a:blip>
          <a:stretch>
            <a:fillRect/>
          </a:stretch>
        </p:blipFill>
        <p:spPr>
          <a:xfrm>
            <a:off x="3987150" y="1505075"/>
            <a:ext cx="2219325" cy="2400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4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Change #3 - After</a:t>
            </a:r>
            <a:endParaRPr/>
          </a:p>
        </p:txBody>
      </p:sp>
      <p:pic>
        <p:nvPicPr>
          <p:cNvPr id="1062" name="Google Shape;1062;p45"/>
          <p:cNvPicPr preferRelativeResize="0"/>
          <p:nvPr/>
        </p:nvPicPr>
        <p:blipFill>
          <a:blip r:embed="rId3">
            <a:alphaModFix/>
          </a:blip>
          <a:stretch>
            <a:fillRect/>
          </a:stretch>
        </p:blipFill>
        <p:spPr>
          <a:xfrm>
            <a:off x="6342050" y="967500"/>
            <a:ext cx="2360040" cy="3965474"/>
          </a:xfrm>
          <a:prstGeom prst="rect">
            <a:avLst/>
          </a:prstGeom>
          <a:noFill/>
          <a:ln>
            <a:noFill/>
          </a:ln>
        </p:spPr>
      </p:pic>
      <p:sp>
        <p:nvSpPr>
          <p:cNvPr id="1063" name="Google Shape;1063;p45"/>
          <p:cNvSpPr txBox="1"/>
          <p:nvPr>
            <p:ph idx="4294967295" type="body"/>
          </p:nvPr>
        </p:nvSpPr>
        <p:spPr>
          <a:xfrm>
            <a:off x="963800" y="1153650"/>
            <a:ext cx="5056200" cy="37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Feedback: reading through the navigation menus is slow</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Change: </a:t>
            </a:r>
            <a:endParaRPr b="1" sz="1400"/>
          </a:p>
          <a:p>
            <a:pPr indent="-317500" lvl="0" marL="457200" rtl="0" algn="l">
              <a:spcBef>
                <a:spcPts val="0"/>
              </a:spcBef>
              <a:spcAft>
                <a:spcPts val="0"/>
              </a:spcAft>
              <a:buSzPts val="1400"/>
              <a:buChar char="●"/>
            </a:pPr>
            <a:r>
              <a:rPr b="1" lang="en" sz="1400"/>
              <a:t>Make </a:t>
            </a:r>
            <a:r>
              <a:rPr b="1" lang="en" sz="1400"/>
              <a:t>navigation</a:t>
            </a:r>
            <a:r>
              <a:rPr b="1" lang="en" sz="1400"/>
              <a:t> menus larger </a:t>
            </a:r>
            <a:endParaRPr b="1" sz="1400"/>
          </a:p>
          <a:p>
            <a:pPr indent="-317500" lvl="0" marL="457200" rtl="0" algn="l">
              <a:spcBef>
                <a:spcPts val="0"/>
              </a:spcBef>
              <a:spcAft>
                <a:spcPts val="0"/>
              </a:spcAft>
              <a:buSzPts val="1400"/>
              <a:buChar char="●"/>
            </a:pPr>
            <a:r>
              <a:rPr b="1" lang="en" sz="1400"/>
              <a:t>Add icons to navigation options</a:t>
            </a:r>
            <a:endParaRPr b="1" sz="1400"/>
          </a:p>
          <a:p>
            <a:pPr indent="-317500" lvl="0" marL="457200" rtl="0" algn="l">
              <a:spcBef>
                <a:spcPts val="0"/>
              </a:spcBef>
              <a:spcAft>
                <a:spcPts val="0"/>
              </a:spcAft>
              <a:buSzPts val="1400"/>
              <a:buChar char="●"/>
            </a:pPr>
            <a:r>
              <a:rPr b="1" lang="en" sz="1400"/>
              <a:t>Have different icons,     vs    , for </a:t>
            </a:r>
            <a:r>
              <a:rPr b="1" lang="en" sz="1400"/>
              <a:t>homepage</a:t>
            </a:r>
            <a:r>
              <a:rPr b="1" lang="en" sz="1400"/>
              <a:t> and canvas navigation </a:t>
            </a:r>
            <a:r>
              <a:rPr b="1" lang="en" sz="1400"/>
              <a:t>respectively</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Rationale:</a:t>
            </a:r>
            <a:endParaRPr b="1" sz="1400"/>
          </a:p>
          <a:p>
            <a:pPr indent="-317500" lvl="0" marL="457200" rtl="0" algn="l">
              <a:spcBef>
                <a:spcPts val="0"/>
              </a:spcBef>
              <a:spcAft>
                <a:spcPts val="0"/>
              </a:spcAft>
              <a:buSzPts val="1400"/>
              <a:buChar char="●"/>
            </a:pPr>
            <a:r>
              <a:rPr b="1" lang="en" sz="1400"/>
              <a:t>Larger menus allow for larger text and fewer distractions while menu is open</a:t>
            </a:r>
            <a:endParaRPr b="1" sz="1400"/>
          </a:p>
          <a:p>
            <a:pPr indent="-317500" lvl="0" marL="457200" rtl="0" algn="l">
              <a:spcBef>
                <a:spcPts val="0"/>
              </a:spcBef>
              <a:spcAft>
                <a:spcPts val="0"/>
              </a:spcAft>
              <a:buSzPts val="1400"/>
              <a:buChar char="●"/>
            </a:pPr>
            <a:r>
              <a:rPr b="1" lang="en" sz="1400"/>
              <a:t>Icons are a quicker visual cue than text</a:t>
            </a:r>
            <a:endParaRPr b="1" sz="1400"/>
          </a:p>
          <a:p>
            <a:pPr indent="-317500" lvl="0" marL="457200" rtl="0" algn="l">
              <a:spcBef>
                <a:spcPts val="0"/>
              </a:spcBef>
              <a:spcAft>
                <a:spcPts val="0"/>
              </a:spcAft>
              <a:buSzPts val="1400"/>
              <a:buChar char="●"/>
            </a:pPr>
            <a:r>
              <a:rPr b="1" lang="en" sz="1400"/>
              <a:t>The same icon in two different places leading to different things could be confusing</a:t>
            </a:r>
            <a:endParaRPr b="1" sz="1400"/>
          </a:p>
        </p:txBody>
      </p:sp>
      <p:pic>
        <p:nvPicPr>
          <p:cNvPr id="1064" name="Google Shape;1064;p45"/>
          <p:cNvPicPr preferRelativeResize="0"/>
          <p:nvPr/>
        </p:nvPicPr>
        <p:blipFill>
          <a:blip r:embed="rId4">
            <a:alphaModFix/>
          </a:blip>
          <a:stretch>
            <a:fillRect/>
          </a:stretch>
        </p:blipFill>
        <p:spPr>
          <a:xfrm>
            <a:off x="3322659" y="2500675"/>
            <a:ext cx="204225" cy="204225"/>
          </a:xfrm>
          <a:prstGeom prst="rect">
            <a:avLst/>
          </a:prstGeom>
          <a:noFill/>
          <a:ln>
            <a:noFill/>
          </a:ln>
        </p:spPr>
      </p:pic>
      <p:pic>
        <p:nvPicPr>
          <p:cNvPr id="1065" name="Google Shape;1065;p45"/>
          <p:cNvPicPr preferRelativeResize="0"/>
          <p:nvPr/>
        </p:nvPicPr>
        <p:blipFill>
          <a:blip r:embed="rId5">
            <a:alphaModFix/>
          </a:blip>
          <a:stretch>
            <a:fillRect/>
          </a:stretch>
        </p:blipFill>
        <p:spPr>
          <a:xfrm>
            <a:off x="3679350" y="2464750"/>
            <a:ext cx="276075" cy="2760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46"/>
          <p:cNvSpPr txBox="1"/>
          <p:nvPr>
            <p:ph type="title"/>
          </p:nvPr>
        </p:nvSpPr>
        <p:spPr>
          <a:xfrm>
            <a:off x="2198250" y="1782600"/>
            <a:ext cx="4747500" cy="18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Medium-fi task flows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pic>
        <p:nvPicPr>
          <p:cNvPr id="1075" name="Google Shape;1075;p47"/>
          <p:cNvPicPr preferRelativeResize="0"/>
          <p:nvPr/>
        </p:nvPicPr>
        <p:blipFill>
          <a:blip r:embed="rId3">
            <a:alphaModFix/>
          </a:blip>
          <a:stretch>
            <a:fillRect/>
          </a:stretch>
        </p:blipFill>
        <p:spPr>
          <a:xfrm>
            <a:off x="2675750" y="1071950"/>
            <a:ext cx="1784450" cy="3832032"/>
          </a:xfrm>
          <a:prstGeom prst="rect">
            <a:avLst/>
          </a:prstGeom>
          <a:noFill/>
          <a:ln>
            <a:noFill/>
          </a:ln>
        </p:spPr>
      </p:pic>
      <p:sp>
        <p:nvSpPr>
          <p:cNvPr id="1076" name="Google Shape;1076;p47"/>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#1: Create</a:t>
            </a:r>
            <a:endParaRPr/>
          </a:p>
        </p:txBody>
      </p:sp>
      <p:pic>
        <p:nvPicPr>
          <p:cNvPr id="1077" name="Google Shape;1077;p47"/>
          <p:cNvPicPr preferRelativeResize="0"/>
          <p:nvPr/>
        </p:nvPicPr>
        <p:blipFill rotWithShape="1">
          <a:blip r:embed="rId4">
            <a:alphaModFix/>
          </a:blip>
          <a:srcRect b="0" l="0" r="0" t="0"/>
          <a:stretch/>
        </p:blipFill>
        <p:spPr>
          <a:xfrm>
            <a:off x="675413" y="1058167"/>
            <a:ext cx="1784464" cy="3889107"/>
          </a:xfrm>
          <a:prstGeom prst="rect">
            <a:avLst/>
          </a:prstGeom>
          <a:noFill/>
          <a:ln>
            <a:noFill/>
          </a:ln>
        </p:spPr>
      </p:pic>
      <p:pic>
        <p:nvPicPr>
          <p:cNvPr id="1078" name="Google Shape;1078;p47"/>
          <p:cNvPicPr preferRelativeResize="0"/>
          <p:nvPr/>
        </p:nvPicPr>
        <p:blipFill rotWithShape="1">
          <a:blip r:embed="rId5">
            <a:alphaModFix/>
          </a:blip>
          <a:srcRect b="0" l="0" r="0" t="1019"/>
          <a:stretch/>
        </p:blipFill>
        <p:spPr>
          <a:xfrm>
            <a:off x="4644191" y="1058167"/>
            <a:ext cx="1824080" cy="3887393"/>
          </a:xfrm>
          <a:prstGeom prst="rect">
            <a:avLst/>
          </a:prstGeom>
          <a:noFill/>
          <a:ln>
            <a:noFill/>
          </a:ln>
        </p:spPr>
      </p:pic>
      <p:pic>
        <p:nvPicPr>
          <p:cNvPr id="1079" name="Google Shape;1079;p47"/>
          <p:cNvPicPr preferRelativeResize="0"/>
          <p:nvPr/>
        </p:nvPicPr>
        <p:blipFill>
          <a:blip r:embed="rId6">
            <a:alphaModFix/>
          </a:blip>
          <a:stretch>
            <a:fillRect/>
          </a:stretch>
        </p:blipFill>
        <p:spPr>
          <a:xfrm>
            <a:off x="6652268" y="1028650"/>
            <a:ext cx="1816320" cy="3918624"/>
          </a:xfrm>
          <a:prstGeom prst="rect">
            <a:avLst/>
          </a:prstGeom>
          <a:noFill/>
          <a:ln>
            <a:noFill/>
          </a:ln>
        </p:spPr>
      </p:pic>
      <p:sp>
        <p:nvSpPr>
          <p:cNvPr id="1080" name="Google Shape;1080;p47"/>
          <p:cNvSpPr/>
          <p:nvPr/>
        </p:nvSpPr>
        <p:spPr>
          <a:xfrm>
            <a:off x="4976575" y="4504129"/>
            <a:ext cx="333300" cy="3333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081" name="Google Shape;1081;p47"/>
          <p:cNvSpPr/>
          <p:nvPr/>
        </p:nvSpPr>
        <p:spPr>
          <a:xfrm>
            <a:off x="1794875" y="3465150"/>
            <a:ext cx="333300" cy="3333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082" name="Google Shape;1082;p47"/>
          <p:cNvSpPr/>
          <p:nvPr/>
        </p:nvSpPr>
        <p:spPr>
          <a:xfrm>
            <a:off x="2625850" y="4507525"/>
            <a:ext cx="333300" cy="3333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pic>
        <p:nvPicPr>
          <p:cNvPr id="1087" name="Google Shape;1087;p48"/>
          <p:cNvPicPr preferRelativeResize="0"/>
          <p:nvPr/>
        </p:nvPicPr>
        <p:blipFill rotWithShape="1">
          <a:blip r:embed="rId3">
            <a:alphaModFix/>
          </a:blip>
          <a:srcRect b="0" l="0" r="0" t="467"/>
          <a:stretch/>
        </p:blipFill>
        <p:spPr>
          <a:xfrm>
            <a:off x="145275" y="1499242"/>
            <a:ext cx="1183789" cy="2567902"/>
          </a:xfrm>
          <a:prstGeom prst="rect">
            <a:avLst/>
          </a:prstGeom>
          <a:noFill/>
          <a:ln>
            <a:noFill/>
          </a:ln>
        </p:spPr>
      </p:pic>
      <p:pic>
        <p:nvPicPr>
          <p:cNvPr id="1088" name="Google Shape;1088;p48"/>
          <p:cNvPicPr preferRelativeResize="0"/>
          <p:nvPr/>
        </p:nvPicPr>
        <p:blipFill>
          <a:blip r:embed="rId4">
            <a:alphaModFix/>
          </a:blip>
          <a:stretch>
            <a:fillRect/>
          </a:stretch>
        </p:blipFill>
        <p:spPr>
          <a:xfrm>
            <a:off x="3955826" y="1482825"/>
            <a:ext cx="1220753" cy="2591050"/>
          </a:xfrm>
          <a:prstGeom prst="rect">
            <a:avLst/>
          </a:prstGeom>
          <a:noFill/>
          <a:ln>
            <a:noFill/>
          </a:ln>
        </p:spPr>
      </p:pic>
      <p:pic>
        <p:nvPicPr>
          <p:cNvPr id="1089" name="Google Shape;1089;p48"/>
          <p:cNvPicPr preferRelativeResize="0"/>
          <p:nvPr/>
        </p:nvPicPr>
        <p:blipFill>
          <a:blip r:embed="rId5">
            <a:alphaModFix/>
          </a:blip>
          <a:stretch>
            <a:fillRect/>
          </a:stretch>
        </p:blipFill>
        <p:spPr>
          <a:xfrm>
            <a:off x="5276166" y="1492895"/>
            <a:ext cx="1199634" cy="2569138"/>
          </a:xfrm>
          <a:prstGeom prst="rect">
            <a:avLst/>
          </a:prstGeom>
          <a:noFill/>
          <a:ln>
            <a:noFill/>
          </a:ln>
        </p:spPr>
      </p:pic>
      <p:pic>
        <p:nvPicPr>
          <p:cNvPr id="1090" name="Google Shape;1090;p48"/>
          <p:cNvPicPr preferRelativeResize="0"/>
          <p:nvPr/>
        </p:nvPicPr>
        <p:blipFill>
          <a:blip r:embed="rId6">
            <a:alphaModFix/>
          </a:blip>
          <a:stretch>
            <a:fillRect/>
          </a:stretch>
        </p:blipFill>
        <p:spPr>
          <a:xfrm>
            <a:off x="6575388" y="1496075"/>
            <a:ext cx="1191819" cy="2562775"/>
          </a:xfrm>
          <a:prstGeom prst="rect">
            <a:avLst/>
          </a:prstGeom>
          <a:noFill/>
          <a:ln>
            <a:noFill/>
          </a:ln>
        </p:spPr>
      </p:pic>
      <p:pic>
        <p:nvPicPr>
          <p:cNvPr id="1091" name="Google Shape;1091;p48"/>
          <p:cNvPicPr preferRelativeResize="0"/>
          <p:nvPr/>
        </p:nvPicPr>
        <p:blipFill>
          <a:blip r:embed="rId7">
            <a:alphaModFix/>
          </a:blip>
          <a:stretch>
            <a:fillRect/>
          </a:stretch>
        </p:blipFill>
        <p:spPr>
          <a:xfrm>
            <a:off x="7866799" y="1521453"/>
            <a:ext cx="1191813" cy="2552417"/>
          </a:xfrm>
          <a:prstGeom prst="rect">
            <a:avLst/>
          </a:prstGeom>
          <a:noFill/>
          <a:ln>
            <a:noFill/>
          </a:ln>
        </p:spPr>
      </p:pic>
      <p:sp>
        <p:nvSpPr>
          <p:cNvPr id="1092" name="Google Shape;1092;p48"/>
          <p:cNvSpPr txBox="1"/>
          <p:nvPr>
            <p:ph type="title"/>
          </p:nvPr>
        </p:nvSpPr>
        <p:spPr>
          <a:xfrm>
            <a:off x="1880424"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#2: Share</a:t>
            </a:r>
            <a:endParaRPr/>
          </a:p>
        </p:txBody>
      </p:sp>
      <p:pic>
        <p:nvPicPr>
          <p:cNvPr id="1093" name="Google Shape;1093;p48"/>
          <p:cNvPicPr preferRelativeResize="0"/>
          <p:nvPr/>
        </p:nvPicPr>
        <p:blipFill rotWithShape="1">
          <a:blip r:embed="rId8">
            <a:alphaModFix/>
          </a:blip>
          <a:srcRect b="464" l="725" r="1167" t="632"/>
          <a:stretch/>
        </p:blipFill>
        <p:spPr>
          <a:xfrm>
            <a:off x="1466525" y="2573882"/>
            <a:ext cx="1119130" cy="2422800"/>
          </a:xfrm>
          <a:prstGeom prst="rect">
            <a:avLst/>
          </a:prstGeom>
          <a:noFill/>
          <a:ln>
            <a:noFill/>
          </a:ln>
        </p:spPr>
      </p:pic>
      <p:pic>
        <p:nvPicPr>
          <p:cNvPr id="1094" name="Google Shape;1094;p48"/>
          <p:cNvPicPr preferRelativeResize="0"/>
          <p:nvPr/>
        </p:nvPicPr>
        <p:blipFill>
          <a:blip r:embed="rId9">
            <a:alphaModFix/>
          </a:blip>
          <a:stretch>
            <a:fillRect/>
          </a:stretch>
        </p:blipFill>
        <p:spPr>
          <a:xfrm>
            <a:off x="2684245" y="2560513"/>
            <a:ext cx="1134105" cy="2449515"/>
          </a:xfrm>
          <a:prstGeom prst="rect">
            <a:avLst/>
          </a:prstGeom>
          <a:noFill/>
          <a:ln>
            <a:noFill/>
          </a:ln>
        </p:spPr>
      </p:pic>
      <p:pic>
        <p:nvPicPr>
          <p:cNvPr id="1095" name="Google Shape;1095;p48"/>
          <p:cNvPicPr preferRelativeResize="0"/>
          <p:nvPr/>
        </p:nvPicPr>
        <p:blipFill rotWithShape="1">
          <a:blip r:embed="rId10">
            <a:alphaModFix/>
          </a:blip>
          <a:srcRect b="0" l="1276" r="1247" t="960"/>
          <a:stretch/>
        </p:blipFill>
        <p:spPr>
          <a:xfrm>
            <a:off x="1472426" y="86573"/>
            <a:ext cx="1109396" cy="2413003"/>
          </a:xfrm>
          <a:prstGeom prst="rect">
            <a:avLst/>
          </a:prstGeom>
          <a:noFill/>
          <a:ln>
            <a:noFill/>
          </a:ln>
        </p:spPr>
      </p:pic>
      <p:pic>
        <p:nvPicPr>
          <p:cNvPr id="1096" name="Google Shape;1096;p48"/>
          <p:cNvPicPr preferRelativeResize="0"/>
          <p:nvPr/>
        </p:nvPicPr>
        <p:blipFill rotWithShape="1">
          <a:blip r:embed="rId11">
            <a:alphaModFix/>
          </a:blip>
          <a:srcRect b="0" l="0" r="0" t="960"/>
          <a:stretch/>
        </p:blipFill>
        <p:spPr>
          <a:xfrm>
            <a:off x="2679820" y="86573"/>
            <a:ext cx="1132655" cy="2413001"/>
          </a:xfrm>
          <a:prstGeom prst="rect">
            <a:avLst/>
          </a:prstGeom>
          <a:noFill/>
          <a:ln>
            <a:noFill/>
          </a:ln>
        </p:spPr>
      </p:pic>
      <p:sp>
        <p:nvSpPr>
          <p:cNvPr id="1097" name="Google Shape;1097;p48"/>
          <p:cNvSpPr/>
          <p:nvPr/>
        </p:nvSpPr>
        <p:spPr>
          <a:xfrm>
            <a:off x="1140025" y="1020675"/>
            <a:ext cx="409200" cy="544800"/>
          </a:xfrm>
          <a:prstGeom prst="bentArrow">
            <a:avLst>
              <a:gd fmla="val 29680" name="adj1"/>
              <a:gd fmla="val 31247" name="adj2"/>
              <a:gd fmla="val 25000" name="adj3"/>
              <a:gd fmla="val 43750" name="adj4"/>
            </a:avLst>
          </a:prstGeom>
          <a:solidFill>
            <a:srgbClr val="45B6FE">
              <a:alpha val="52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098" name="Google Shape;1098;p48"/>
          <p:cNvSpPr/>
          <p:nvPr/>
        </p:nvSpPr>
        <p:spPr>
          <a:xfrm flipH="1" rot="10800000">
            <a:off x="746405" y="2708218"/>
            <a:ext cx="719700" cy="799200"/>
          </a:xfrm>
          <a:prstGeom prst="bentArrow">
            <a:avLst>
              <a:gd fmla="val 17386" name="adj1"/>
              <a:gd fmla="val 17321" name="adj2"/>
              <a:gd fmla="val 25000" name="adj3"/>
              <a:gd fmla="val 43750" name="adj4"/>
            </a:avLst>
          </a:prstGeom>
          <a:solidFill>
            <a:srgbClr val="45B6FE">
              <a:alpha val="52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099" name="Google Shape;1099;p48"/>
          <p:cNvSpPr/>
          <p:nvPr/>
        </p:nvSpPr>
        <p:spPr>
          <a:xfrm flipH="1" rot="5400000">
            <a:off x="3826630" y="3806718"/>
            <a:ext cx="719700" cy="799200"/>
          </a:xfrm>
          <a:prstGeom prst="bentArrow">
            <a:avLst>
              <a:gd fmla="val 17386" name="adj1"/>
              <a:gd fmla="val 17321" name="adj2"/>
              <a:gd fmla="val 25000" name="adj3"/>
              <a:gd fmla="val 43750" name="adj4"/>
            </a:avLst>
          </a:prstGeom>
          <a:solidFill>
            <a:srgbClr val="45B6FE">
              <a:alpha val="52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00" name="Google Shape;1100;p48"/>
          <p:cNvSpPr/>
          <p:nvPr/>
        </p:nvSpPr>
        <p:spPr>
          <a:xfrm rot="5400000">
            <a:off x="3796225" y="811736"/>
            <a:ext cx="676200" cy="799200"/>
          </a:xfrm>
          <a:prstGeom prst="bentArrow">
            <a:avLst>
              <a:gd fmla="val 17386" name="adj1"/>
              <a:gd fmla="val 17321" name="adj2"/>
              <a:gd fmla="val 25000" name="adj3"/>
              <a:gd fmla="val 43750" name="adj4"/>
            </a:avLst>
          </a:prstGeom>
          <a:solidFill>
            <a:srgbClr val="45B6FE">
              <a:alpha val="52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01" name="Google Shape;1101;p48"/>
          <p:cNvSpPr/>
          <p:nvPr/>
        </p:nvSpPr>
        <p:spPr>
          <a:xfrm>
            <a:off x="1072500" y="1482825"/>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02" name="Google Shape;1102;p48"/>
          <p:cNvSpPr/>
          <p:nvPr/>
        </p:nvSpPr>
        <p:spPr>
          <a:xfrm>
            <a:off x="700700" y="2573875"/>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03" name="Google Shape;1103;p48"/>
          <p:cNvSpPr/>
          <p:nvPr/>
        </p:nvSpPr>
        <p:spPr>
          <a:xfrm>
            <a:off x="2333049" y="2592252"/>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04" name="Google Shape;1104;p48"/>
          <p:cNvSpPr/>
          <p:nvPr/>
        </p:nvSpPr>
        <p:spPr>
          <a:xfrm>
            <a:off x="2890381" y="2853974"/>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05" name="Google Shape;1105;p48"/>
          <p:cNvSpPr/>
          <p:nvPr/>
        </p:nvSpPr>
        <p:spPr>
          <a:xfrm>
            <a:off x="2771486" y="325398"/>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06" name="Google Shape;1106;p48"/>
          <p:cNvSpPr/>
          <p:nvPr/>
        </p:nvSpPr>
        <p:spPr>
          <a:xfrm>
            <a:off x="1661225" y="358903"/>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07" name="Google Shape;1107;p48"/>
          <p:cNvSpPr/>
          <p:nvPr/>
        </p:nvSpPr>
        <p:spPr>
          <a:xfrm>
            <a:off x="4066886" y="1820679"/>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08" name="Google Shape;1108;p48"/>
          <p:cNvSpPr/>
          <p:nvPr/>
        </p:nvSpPr>
        <p:spPr>
          <a:xfrm>
            <a:off x="5659988" y="3689539"/>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09" name="Google Shape;1109;p48"/>
          <p:cNvSpPr/>
          <p:nvPr/>
        </p:nvSpPr>
        <p:spPr>
          <a:xfrm>
            <a:off x="6965913" y="3074164"/>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10" name="Google Shape;1110;p48"/>
          <p:cNvSpPr/>
          <p:nvPr/>
        </p:nvSpPr>
        <p:spPr>
          <a:xfrm>
            <a:off x="8161763" y="3738714"/>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49"/>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Task #3: Collaborate</a:t>
            </a:r>
            <a:endParaRPr/>
          </a:p>
        </p:txBody>
      </p:sp>
      <p:pic>
        <p:nvPicPr>
          <p:cNvPr id="1116" name="Google Shape;1116;p49"/>
          <p:cNvPicPr preferRelativeResize="0"/>
          <p:nvPr/>
        </p:nvPicPr>
        <p:blipFill rotWithShape="1">
          <a:blip r:embed="rId3">
            <a:alphaModFix/>
          </a:blip>
          <a:srcRect b="0" l="0" r="0" t="467"/>
          <a:stretch/>
        </p:blipFill>
        <p:spPr>
          <a:xfrm>
            <a:off x="66225" y="1409325"/>
            <a:ext cx="1160021" cy="2516351"/>
          </a:xfrm>
          <a:prstGeom prst="rect">
            <a:avLst/>
          </a:prstGeom>
          <a:noFill/>
          <a:ln>
            <a:noFill/>
          </a:ln>
        </p:spPr>
      </p:pic>
      <p:sp>
        <p:nvSpPr>
          <p:cNvPr id="1117" name="Google Shape;1117;p49"/>
          <p:cNvSpPr/>
          <p:nvPr/>
        </p:nvSpPr>
        <p:spPr>
          <a:xfrm>
            <a:off x="717425" y="1258250"/>
            <a:ext cx="564300" cy="1041000"/>
          </a:xfrm>
          <a:prstGeom prst="bentArrow">
            <a:avLst>
              <a:gd fmla="val 22072" name="adj1"/>
              <a:gd fmla="val 20630" name="adj2"/>
              <a:gd fmla="val 25000" name="adj3"/>
              <a:gd fmla="val 43750" name="adj4"/>
            </a:avLst>
          </a:prstGeom>
          <a:solidFill>
            <a:srgbClr val="45B6FE">
              <a:alpha val="52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18" name="Google Shape;1118;p49"/>
          <p:cNvSpPr/>
          <p:nvPr/>
        </p:nvSpPr>
        <p:spPr>
          <a:xfrm flipH="1" rot="10800000">
            <a:off x="816975" y="3442000"/>
            <a:ext cx="878700" cy="799200"/>
          </a:xfrm>
          <a:prstGeom prst="bentArrow">
            <a:avLst>
              <a:gd fmla="val 17386" name="adj1"/>
              <a:gd fmla="val 17321" name="adj2"/>
              <a:gd fmla="val 25000" name="adj3"/>
              <a:gd fmla="val 43750" name="adj4"/>
            </a:avLst>
          </a:prstGeom>
          <a:solidFill>
            <a:srgbClr val="45B6FE">
              <a:alpha val="52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pic>
        <p:nvPicPr>
          <p:cNvPr id="1119" name="Google Shape;1119;p49"/>
          <p:cNvPicPr preferRelativeResize="0"/>
          <p:nvPr/>
        </p:nvPicPr>
        <p:blipFill rotWithShape="1">
          <a:blip r:embed="rId4">
            <a:alphaModFix/>
          </a:blip>
          <a:srcRect b="562" l="0" r="0" t="740"/>
          <a:stretch/>
        </p:blipFill>
        <p:spPr>
          <a:xfrm>
            <a:off x="1777534" y="3027450"/>
            <a:ext cx="916224" cy="2061599"/>
          </a:xfrm>
          <a:prstGeom prst="rect">
            <a:avLst/>
          </a:prstGeom>
          <a:noFill/>
          <a:ln>
            <a:noFill/>
          </a:ln>
        </p:spPr>
      </p:pic>
      <p:pic>
        <p:nvPicPr>
          <p:cNvPr id="1120" name="Google Shape;1120;p49"/>
          <p:cNvPicPr preferRelativeResize="0"/>
          <p:nvPr/>
        </p:nvPicPr>
        <p:blipFill rotWithShape="1">
          <a:blip r:embed="rId5">
            <a:alphaModFix/>
          </a:blip>
          <a:srcRect b="611" l="0" r="0" t="690"/>
          <a:stretch/>
        </p:blipFill>
        <p:spPr>
          <a:xfrm>
            <a:off x="3245018" y="1428627"/>
            <a:ext cx="1110692" cy="2477749"/>
          </a:xfrm>
          <a:prstGeom prst="rect">
            <a:avLst/>
          </a:prstGeom>
          <a:noFill/>
          <a:ln>
            <a:noFill/>
          </a:ln>
        </p:spPr>
      </p:pic>
      <p:pic>
        <p:nvPicPr>
          <p:cNvPr id="1121" name="Google Shape;1121;p49"/>
          <p:cNvPicPr preferRelativeResize="0"/>
          <p:nvPr/>
        </p:nvPicPr>
        <p:blipFill rotWithShape="1">
          <a:blip r:embed="rId6">
            <a:alphaModFix/>
          </a:blip>
          <a:srcRect b="522" l="0" r="0" t="818"/>
          <a:stretch/>
        </p:blipFill>
        <p:spPr>
          <a:xfrm>
            <a:off x="4394598" y="1427364"/>
            <a:ext cx="1110703" cy="2480286"/>
          </a:xfrm>
          <a:prstGeom prst="rect">
            <a:avLst/>
          </a:prstGeom>
          <a:noFill/>
          <a:ln>
            <a:noFill/>
          </a:ln>
        </p:spPr>
      </p:pic>
      <p:pic>
        <p:nvPicPr>
          <p:cNvPr id="1122" name="Google Shape;1122;p49"/>
          <p:cNvPicPr preferRelativeResize="0"/>
          <p:nvPr/>
        </p:nvPicPr>
        <p:blipFill rotWithShape="1">
          <a:blip r:embed="rId7">
            <a:alphaModFix/>
          </a:blip>
          <a:srcRect b="787" l="0" r="0" t="718"/>
          <a:stretch/>
        </p:blipFill>
        <p:spPr>
          <a:xfrm>
            <a:off x="5544189" y="1427364"/>
            <a:ext cx="1171299" cy="2480286"/>
          </a:xfrm>
          <a:prstGeom prst="rect">
            <a:avLst/>
          </a:prstGeom>
          <a:noFill/>
          <a:ln>
            <a:noFill/>
          </a:ln>
        </p:spPr>
      </p:pic>
      <p:pic>
        <p:nvPicPr>
          <p:cNvPr id="1123" name="Google Shape;1123;p49"/>
          <p:cNvPicPr preferRelativeResize="0"/>
          <p:nvPr/>
        </p:nvPicPr>
        <p:blipFill rotWithShape="1">
          <a:blip r:embed="rId8">
            <a:alphaModFix/>
          </a:blip>
          <a:srcRect b="0" l="0" r="0" t="358"/>
          <a:stretch/>
        </p:blipFill>
        <p:spPr>
          <a:xfrm>
            <a:off x="6754386" y="1427364"/>
            <a:ext cx="1153525" cy="2480287"/>
          </a:xfrm>
          <a:prstGeom prst="rect">
            <a:avLst/>
          </a:prstGeom>
          <a:noFill/>
          <a:ln>
            <a:noFill/>
          </a:ln>
        </p:spPr>
      </p:pic>
      <p:pic>
        <p:nvPicPr>
          <p:cNvPr id="1124" name="Google Shape;1124;p49"/>
          <p:cNvPicPr preferRelativeResize="0"/>
          <p:nvPr/>
        </p:nvPicPr>
        <p:blipFill rotWithShape="1">
          <a:blip r:embed="rId9">
            <a:alphaModFix/>
          </a:blip>
          <a:srcRect b="0" l="1244" r="0" t="477"/>
          <a:stretch/>
        </p:blipFill>
        <p:spPr>
          <a:xfrm>
            <a:off x="7946798" y="1427364"/>
            <a:ext cx="1145627" cy="2480287"/>
          </a:xfrm>
          <a:prstGeom prst="rect">
            <a:avLst/>
          </a:prstGeom>
          <a:noFill/>
          <a:ln>
            <a:noFill/>
          </a:ln>
        </p:spPr>
      </p:pic>
      <p:pic>
        <p:nvPicPr>
          <p:cNvPr id="1125" name="Google Shape;1125;p49"/>
          <p:cNvPicPr preferRelativeResize="0"/>
          <p:nvPr/>
        </p:nvPicPr>
        <p:blipFill rotWithShape="1">
          <a:blip r:embed="rId10">
            <a:alphaModFix/>
          </a:blip>
          <a:srcRect b="464" l="725" r="1167" t="632"/>
          <a:stretch/>
        </p:blipFill>
        <p:spPr>
          <a:xfrm>
            <a:off x="1281600" y="858502"/>
            <a:ext cx="952283" cy="2061593"/>
          </a:xfrm>
          <a:prstGeom prst="rect">
            <a:avLst/>
          </a:prstGeom>
          <a:noFill/>
          <a:ln>
            <a:noFill/>
          </a:ln>
        </p:spPr>
      </p:pic>
      <p:pic>
        <p:nvPicPr>
          <p:cNvPr id="1126" name="Google Shape;1126;p49"/>
          <p:cNvPicPr preferRelativeResize="0"/>
          <p:nvPr/>
        </p:nvPicPr>
        <p:blipFill>
          <a:blip r:embed="rId11">
            <a:alphaModFix/>
          </a:blip>
          <a:stretch>
            <a:fillRect/>
          </a:stretch>
        </p:blipFill>
        <p:spPr>
          <a:xfrm>
            <a:off x="2254275" y="847125"/>
            <a:ext cx="965026" cy="2084325"/>
          </a:xfrm>
          <a:prstGeom prst="rect">
            <a:avLst/>
          </a:prstGeom>
          <a:noFill/>
          <a:ln>
            <a:noFill/>
          </a:ln>
        </p:spPr>
      </p:pic>
      <p:sp>
        <p:nvSpPr>
          <p:cNvPr id="1127" name="Google Shape;1127;p49"/>
          <p:cNvSpPr/>
          <p:nvPr/>
        </p:nvSpPr>
        <p:spPr>
          <a:xfrm>
            <a:off x="766724" y="3311902"/>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28" name="Google Shape;1128;p49"/>
          <p:cNvSpPr/>
          <p:nvPr/>
        </p:nvSpPr>
        <p:spPr>
          <a:xfrm>
            <a:off x="672174" y="2208427"/>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29" name="Google Shape;1129;p49"/>
          <p:cNvSpPr/>
          <p:nvPr/>
        </p:nvSpPr>
        <p:spPr>
          <a:xfrm>
            <a:off x="1996106" y="853692"/>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30" name="Google Shape;1130;p49"/>
          <p:cNvSpPr/>
          <p:nvPr/>
        </p:nvSpPr>
        <p:spPr>
          <a:xfrm>
            <a:off x="2473556" y="1313992"/>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31" name="Google Shape;1131;p49"/>
          <p:cNvSpPr/>
          <p:nvPr/>
        </p:nvSpPr>
        <p:spPr>
          <a:xfrm>
            <a:off x="3347531" y="1740592"/>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32" name="Google Shape;1132;p49"/>
          <p:cNvSpPr/>
          <p:nvPr/>
        </p:nvSpPr>
        <p:spPr>
          <a:xfrm>
            <a:off x="4683331" y="3532092"/>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33" name="Google Shape;1133;p49"/>
          <p:cNvSpPr/>
          <p:nvPr/>
        </p:nvSpPr>
        <p:spPr>
          <a:xfrm>
            <a:off x="5595831" y="1448867"/>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34" name="Google Shape;1134;p49"/>
          <p:cNvSpPr/>
          <p:nvPr/>
        </p:nvSpPr>
        <p:spPr>
          <a:xfrm>
            <a:off x="6715481" y="1409317"/>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35" name="Google Shape;1135;p49"/>
          <p:cNvSpPr/>
          <p:nvPr/>
        </p:nvSpPr>
        <p:spPr>
          <a:xfrm>
            <a:off x="1836331" y="3221792"/>
            <a:ext cx="220200" cy="220200"/>
          </a:xfrm>
          <a:prstGeom prst="donut">
            <a:avLst>
              <a:gd fmla="val 24773" name="adj"/>
            </a:avLst>
          </a:prstGeom>
          <a:solidFill>
            <a:srgbClr val="45B6FE">
              <a:alpha val="522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36" name="Google Shape;1136;p49"/>
          <p:cNvSpPr/>
          <p:nvPr/>
        </p:nvSpPr>
        <p:spPr>
          <a:xfrm rot="5400000">
            <a:off x="3292625" y="820775"/>
            <a:ext cx="503100" cy="799200"/>
          </a:xfrm>
          <a:prstGeom prst="bentArrow">
            <a:avLst>
              <a:gd fmla="val 24568" name="adj1"/>
              <a:gd fmla="val 20247" name="adj2"/>
              <a:gd fmla="val 25000" name="adj3"/>
              <a:gd fmla="val 43750" name="adj4"/>
            </a:avLst>
          </a:prstGeom>
          <a:solidFill>
            <a:srgbClr val="45B6FE">
              <a:alpha val="52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
        <p:nvSpPr>
          <p:cNvPr id="1137" name="Google Shape;1137;p49"/>
          <p:cNvSpPr/>
          <p:nvPr/>
        </p:nvSpPr>
        <p:spPr>
          <a:xfrm flipH="1" rot="5400000">
            <a:off x="2808702" y="3589100"/>
            <a:ext cx="719700" cy="1046100"/>
          </a:xfrm>
          <a:prstGeom prst="bentArrow">
            <a:avLst>
              <a:gd fmla="val 17386" name="adj1"/>
              <a:gd fmla="val 17321" name="adj2"/>
              <a:gd fmla="val 25000" name="adj3"/>
              <a:gd fmla="val 43750" name="adj4"/>
            </a:avLst>
          </a:prstGeom>
          <a:solidFill>
            <a:srgbClr val="45B6FE">
              <a:alpha val="522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Maven Pro"/>
              <a:ea typeface="Maven Pro"/>
              <a:cs typeface="Maven Pro"/>
              <a:sym typeface="Maven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50"/>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Prototype Implementation</a:t>
            </a:r>
            <a:endParaRPr/>
          </a:p>
        </p:txBody>
      </p:sp>
      <p:sp>
        <p:nvSpPr>
          <p:cNvPr id="1143" name="Google Shape;1143;p50"/>
          <p:cNvSpPr txBox="1"/>
          <p:nvPr>
            <p:ph idx="1" type="body"/>
          </p:nvPr>
        </p:nvSpPr>
        <p:spPr>
          <a:xfrm>
            <a:off x="717425" y="1203750"/>
            <a:ext cx="7709100" cy="93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This medium-fi prototype was created using Figma. The prototype is designed to mimic screens and interactions on our mobile application.</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1144" name="Google Shape;1144;p50"/>
          <p:cNvSpPr txBox="1"/>
          <p:nvPr>
            <p:ph idx="1" type="body"/>
          </p:nvPr>
        </p:nvSpPr>
        <p:spPr>
          <a:xfrm>
            <a:off x="800975" y="2297200"/>
            <a:ext cx="3401400" cy="189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Pros:</a:t>
            </a:r>
            <a:endParaRPr sz="1800"/>
          </a:p>
          <a:p>
            <a:pPr indent="-342900" lvl="0" marL="457200" rtl="0" algn="l">
              <a:spcBef>
                <a:spcPts val="0"/>
              </a:spcBef>
              <a:spcAft>
                <a:spcPts val="0"/>
              </a:spcAft>
              <a:buSzPts val="1800"/>
              <a:buChar char="●"/>
            </a:pPr>
            <a:r>
              <a:rPr lang="en" sz="1800"/>
              <a:t>Real time collaboration</a:t>
            </a:r>
            <a:endParaRPr sz="1800"/>
          </a:p>
          <a:p>
            <a:pPr indent="-342900" lvl="0" marL="457200" rtl="0" algn="l">
              <a:spcBef>
                <a:spcPts val="0"/>
              </a:spcBef>
              <a:spcAft>
                <a:spcPts val="0"/>
              </a:spcAft>
              <a:buSzPts val="1800"/>
              <a:buChar char="●"/>
            </a:pPr>
            <a:r>
              <a:rPr lang="en" sz="1800"/>
              <a:t>Can prototype design and interactions</a:t>
            </a:r>
            <a:endParaRPr sz="1800"/>
          </a:p>
          <a:p>
            <a:pPr indent="-342900" lvl="0" marL="457200" rtl="0" algn="l">
              <a:spcBef>
                <a:spcPts val="0"/>
              </a:spcBef>
              <a:spcAft>
                <a:spcPts val="0"/>
              </a:spcAft>
              <a:buSzPts val="1800"/>
              <a:buChar char="●"/>
            </a:pPr>
            <a:r>
              <a:rPr lang="en" sz="1800"/>
              <a:t>Componentize</a:t>
            </a:r>
            <a:endParaRPr sz="1800"/>
          </a:p>
          <a:p>
            <a:pPr indent="-342900" lvl="0" marL="457200" rtl="0" algn="l">
              <a:spcBef>
                <a:spcPts val="0"/>
              </a:spcBef>
              <a:spcAft>
                <a:spcPts val="0"/>
              </a:spcAft>
              <a:buSzPts val="1800"/>
              <a:buChar char="●"/>
            </a:pPr>
            <a:r>
              <a:rPr lang="en" sz="1800"/>
              <a:t>Auto layouts</a:t>
            </a:r>
            <a:endParaRPr sz="1800"/>
          </a:p>
        </p:txBody>
      </p:sp>
      <p:sp>
        <p:nvSpPr>
          <p:cNvPr id="1145" name="Google Shape;1145;p50"/>
          <p:cNvSpPr txBox="1"/>
          <p:nvPr>
            <p:ph idx="1" type="body"/>
          </p:nvPr>
        </p:nvSpPr>
        <p:spPr>
          <a:xfrm>
            <a:off x="4602700" y="2297200"/>
            <a:ext cx="3401400" cy="15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Cons:</a:t>
            </a:r>
            <a:endParaRPr sz="1800"/>
          </a:p>
          <a:p>
            <a:pPr indent="-342900" lvl="0" marL="457200" rtl="0" algn="l">
              <a:spcBef>
                <a:spcPts val="0"/>
              </a:spcBef>
              <a:spcAft>
                <a:spcPts val="0"/>
              </a:spcAft>
              <a:buSzPts val="1800"/>
              <a:buChar char="●"/>
            </a:pPr>
            <a:r>
              <a:rPr lang="en" sz="1800"/>
              <a:t>High learning curve</a:t>
            </a:r>
            <a:endParaRPr sz="1800"/>
          </a:p>
          <a:p>
            <a:pPr indent="-342900" lvl="0" marL="457200" rtl="0" algn="l">
              <a:spcBef>
                <a:spcPts val="0"/>
              </a:spcBef>
              <a:spcAft>
                <a:spcPts val="0"/>
              </a:spcAft>
              <a:buSzPts val="1800"/>
              <a:buChar char="●"/>
            </a:pPr>
            <a:r>
              <a:rPr lang="en" sz="1800"/>
              <a:t>Too much functionality </a:t>
            </a:r>
            <a:endParaRPr sz="1800"/>
          </a:p>
          <a:p>
            <a:pPr indent="-342900" lvl="0" marL="457200" rtl="0" algn="l">
              <a:spcBef>
                <a:spcPts val="0"/>
              </a:spcBef>
              <a:spcAft>
                <a:spcPts val="0"/>
              </a:spcAft>
              <a:buSzPts val="1800"/>
              <a:buChar char="●"/>
            </a:pPr>
            <a:r>
              <a:rPr lang="en" sz="1800"/>
              <a:t>Slow to open</a:t>
            </a:r>
            <a:endParaRPr sz="1800"/>
          </a:p>
          <a:p>
            <a:pPr indent="-342900" lvl="0" marL="457200" rtl="0" algn="l">
              <a:spcBef>
                <a:spcPts val="0"/>
              </a:spcBef>
              <a:spcAft>
                <a:spcPts val="0"/>
              </a:spcAft>
              <a:buSzPts val="1800"/>
              <a:buChar char="●"/>
            </a:pPr>
            <a:r>
              <a:rPr lang="en" sz="1800"/>
              <a:t>Unable to accurately mimic user’s </a:t>
            </a:r>
            <a:r>
              <a:rPr lang="en" sz="1800"/>
              <a:t>experience</a:t>
            </a:r>
            <a:r>
              <a:rPr lang="en" sz="1800"/>
              <a:t> without state</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33"/>
          <p:cNvSpPr txBox="1"/>
          <p:nvPr>
            <p:ph type="title"/>
          </p:nvPr>
        </p:nvSpPr>
        <p:spPr>
          <a:xfrm>
            <a:off x="1500200" y="1693000"/>
            <a:ext cx="5612700" cy="2198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“Learn Art and Build your Community</a:t>
            </a:r>
            <a:r>
              <a:rPr lang="en" sz="2800"/>
              <a:t> </a:t>
            </a:r>
            <a:endParaRPr sz="2800"/>
          </a:p>
          <a:p>
            <a:pPr indent="0" lvl="0" marL="0" rtl="0" algn="l">
              <a:spcBef>
                <a:spcPts val="0"/>
              </a:spcBef>
              <a:spcAft>
                <a:spcPts val="0"/>
              </a:spcAft>
              <a:buNone/>
            </a:pPr>
            <a:r>
              <a:rPr lang="en" sz="2800">
                <a:latin typeface="Dancing Script"/>
                <a:ea typeface="Dancing Script"/>
                <a:cs typeface="Dancing Script"/>
                <a:sym typeface="Dancing Script"/>
              </a:rPr>
              <a:t>– One pixel at a time</a:t>
            </a:r>
            <a:r>
              <a:rPr lang="en" sz="2800"/>
              <a:t>”</a:t>
            </a:r>
            <a:endParaRPr sz="2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51"/>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Limitations</a:t>
            </a:r>
            <a:endParaRPr/>
          </a:p>
        </p:txBody>
      </p:sp>
      <p:sp>
        <p:nvSpPr>
          <p:cNvPr id="1151" name="Google Shape;1151;p51"/>
          <p:cNvSpPr txBox="1"/>
          <p:nvPr>
            <p:ph idx="1" type="body"/>
          </p:nvPr>
        </p:nvSpPr>
        <p:spPr>
          <a:xfrm>
            <a:off x="717425" y="1203750"/>
            <a:ext cx="7709100" cy="3399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Correct tooling behavior in the canvas page</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Zooming into and moving around the canvas </a:t>
            </a:r>
            <a:endParaRPr sz="1800">
              <a:solidFill>
                <a:schemeClr val="lt1"/>
              </a:solidFill>
            </a:endParaRPr>
          </a:p>
          <a:p>
            <a:pPr indent="0" lvl="0" marL="457200" rtl="0" algn="l">
              <a:lnSpc>
                <a:spcPct val="115000"/>
              </a:lnSpc>
              <a:spcBef>
                <a:spcPts val="0"/>
              </a:spcBef>
              <a:spcAft>
                <a:spcPts val="0"/>
              </a:spcAft>
              <a:buNone/>
            </a:pPr>
            <a:r>
              <a:rPr lang="en" sz="1800">
                <a:solidFill>
                  <a:schemeClr val="lt1"/>
                </a:solidFill>
              </a:rPr>
              <a:t>→ Impractical to create multiple screens for all permutations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Flushed out lessons</a:t>
            </a:r>
            <a:endParaRPr sz="1800">
              <a:solidFill>
                <a:schemeClr val="lt1"/>
              </a:solidFill>
            </a:endParaRPr>
          </a:p>
          <a:p>
            <a:pPr indent="457200" lvl="0" marL="0" rtl="0" algn="l">
              <a:lnSpc>
                <a:spcPct val="115000"/>
              </a:lnSpc>
              <a:spcBef>
                <a:spcPts val="0"/>
              </a:spcBef>
              <a:spcAft>
                <a:spcPts val="0"/>
              </a:spcAft>
              <a:buNone/>
            </a:pPr>
            <a:r>
              <a:rPr lang="en" sz="1800">
                <a:solidFill>
                  <a:schemeClr val="lt1"/>
                </a:solidFill>
              </a:rPr>
              <a:t>→ isn’t one of the main tasks, need to curate useful content for it</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Interactive chat functionality</a:t>
            </a:r>
            <a:endParaRPr sz="1800">
              <a:solidFill>
                <a:schemeClr val="lt1"/>
              </a:solidFill>
            </a:endParaRPr>
          </a:p>
          <a:p>
            <a:pPr indent="0" lvl="0" marL="457200" rtl="0" algn="l">
              <a:lnSpc>
                <a:spcPct val="115000"/>
              </a:lnSpc>
              <a:spcBef>
                <a:spcPts val="0"/>
              </a:spcBef>
              <a:spcAft>
                <a:spcPts val="0"/>
              </a:spcAft>
              <a:buNone/>
            </a:pPr>
            <a:r>
              <a:rPr lang="en" sz="1800">
                <a:solidFill>
                  <a:schemeClr val="lt1"/>
                </a:solidFill>
              </a:rPr>
              <a:t>→ cannot implement this with one user</a:t>
            </a:r>
            <a:endParaRPr sz="1800">
              <a:solidFill>
                <a:schemeClr val="lt1"/>
              </a:solidFill>
            </a:endParaRPr>
          </a:p>
          <a:p>
            <a:pPr indent="0" lvl="0" marL="0" rtl="0" algn="l">
              <a:lnSpc>
                <a:spcPct val="115000"/>
              </a:lnSpc>
              <a:spcBef>
                <a:spcPts val="0"/>
              </a:spcBef>
              <a:spcAft>
                <a:spcPts val="0"/>
              </a:spcAft>
              <a:buNone/>
            </a:pPr>
            <a:r>
              <a:t/>
            </a:r>
            <a:endParaRPr sz="1800">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52"/>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Wizard of Oz - Canvas</a:t>
            </a:r>
            <a:endParaRPr/>
          </a:p>
        </p:txBody>
      </p:sp>
      <p:sp>
        <p:nvSpPr>
          <p:cNvPr id="1157" name="Google Shape;1157;p52"/>
          <p:cNvSpPr txBox="1"/>
          <p:nvPr>
            <p:ph idx="1" type="body"/>
          </p:nvPr>
        </p:nvSpPr>
        <p:spPr>
          <a:xfrm>
            <a:off x="717425" y="1203750"/>
            <a:ext cx="7709100" cy="33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Maven Pro"/>
              <a:buChar char="●"/>
            </a:pPr>
            <a:r>
              <a:rPr lang="en" sz="1800">
                <a:solidFill>
                  <a:schemeClr val="lt1"/>
                </a:solidFill>
              </a:rPr>
              <a:t>User clicks on drawing tool and all red squares are filled in</a:t>
            </a:r>
            <a:endParaRPr sz="1800">
              <a:solidFill>
                <a:schemeClr val="lt1"/>
              </a:solidFill>
            </a:endParaRPr>
          </a:p>
          <a:p>
            <a:pPr indent="-342900" lvl="0" marL="457200" rtl="0" algn="l">
              <a:spcBef>
                <a:spcPts val="0"/>
              </a:spcBef>
              <a:spcAft>
                <a:spcPts val="0"/>
              </a:spcAft>
              <a:buClr>
                <a:schemeClr val="lt1"/>
              </a:buClr>
              <a:buSzPts val="1800"/>
              <a:buFont typeface="Maven Pro"/>
              <a:buChar char="●"/>
            </a:pPr>
            <a:r>
              <a:rPr lang="en" sz="1800">
                <a:solidFill>
                  <a:schemeClr val="lt1"/>
                </a:solidFill>
              </a:rPr>
              <a:t>User clicks on black color and drawing is completed</a:t>
            </a:r>
            <a:endParaRPr sz="1800">
              <a:solidFill>
                <a:schemeClr val="lt1"/>
              </a:solidFill>
            </a:endParaRPr>
          </a:p>
          <a:p>
            <a:pPr indent="-342900" lvl="0" marL="457200" rtl="0" algn="l">
              <a:spcBef>
                <a:spcPts val="0"/>
              </a:spcBef>
              <a:spcAft>
                <a:spcPts val="0"/>
              </a:spcAft>
              <a:buClr>
                <a:schemeClr val="lt1"/>
              </a:buClr>
              <a:buSzPts val="1800"/>
              <a:buFont typeface="Maven Pro"/>
              <a:buChar char="●"/>
            </a:pPr>
            <a:r>
              <a:rPr lang="en" sz="1800">
                <a:solidFill>
                  <a:schemeClr val="lt1"/>
                </a:solidFill>
              </a:rPr>
              <a:t>Implemented in this way as there would be too many permutations of screens to be built out if the user could selected each square they want to draw individually</a:t>
            </a:r>
            <a:endParaRPr sz="1800">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53"/>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Wizard of Oz - Collaborate</a:t>
            </a:r>
            <a:endParaRPr/>
          </a:p>
        </p:txBody>
      </p:sp>
      <p:sp>
        <p:nvSpPr>
          <p:cNvPr id="1163" name="Google Shape;1163;p53"/>
          <p:cNvSpPr txBox="1"/>
          <p:nvPr>
            <p:ph idx="1" type="body"/>
          </p:nvPr>
        </p:nvSpPr>
        <p:spPr>
          <a:xfrm>
            <a:off x="717425" y="1203750"/>
            <a:ext cx="7709100" cy="33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Messages with friends automatically populated after adding collaborators</a:t>
            </a:r>
            <a:endParaRPr sz="1800">
              <a:solidFill>
                <a:schemeClr val="lt1"/>
              </a:solidFill>
            </a:endParaRPr>
          </a:p>
          <a:p>
            <a:pPr indent="-342900" lvl="0" marL="457200" rtl="0" algn="l">
              <a:spcBef>
                <a:spcPts val="0"/>
              </a:spcBef>
              <a:spcAft>
                <a:spcPts val="0"/>
              </a:spcAft>
              <a:buClr>
                <a:schemeClr val="lt1"/>
              </a:buClr>
              <a:buSzPts val="1800"/>
              <a:buFont typeface="Maven Pro"/>
              <a:buChar char="●"/>
            </a:pPr>
            <a:r>
              <a:rPr lang="en" sz="1800">
                <a:solidFill>
                  <a:schemeClr val="lt1"/>
                </a:solidFill>
              </a:rPr>
              <a:t>Difficult to mimic interaction between two parties on Figma with one user</a:t>
            </a:r>
            <a:endParaRPr sz="1800">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54"/>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Wizard of Oz - Home/Gallery</a:t>
            </a:r>
            <a:endParaRPr/>
          </a:p>
        </p:txBody>
      </p:sp>
      <p:sp>
        <p:nvSpPr>
          <p:cNvPr id="1169" name="Google Shape;1169;p54"/>
          <p:cNvSpPr txBox="1"/>
          <p:nvPr>
            <p:ph idx="1" type="body"/>
          </p:nvPr>
        </p:nvSpPr>
        <p:spPr>
          <a:xfrm>
            <a:off x="717425" y="1203750"/>
            <a:ext cx="7709100" cy="33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Char char="●"/>
            </a:pPr>
            <a:r>
              <a:rPr lang="en" sz="1800">
                <a:solidFill>
                  <a:schemeClr val="lt1"/>
                </a:solidFill>
              </a:rPr>
              <a:t>User already has pre-populated drawings that were created</a:t>
            </a:r>
            <a:endParaRPr sz="1800">
              <a:solidFill>
                <a:schemeClr val="lt1"/>
              </a:solidFill>
            </a:endParaRPr>
          </a:p>
          <a:p>
            <a:pPr indent="-342900" lvl="0" marL="457200" rtl="0" algn="l">
              <a:spcBef>
                <a:spcPts val="0"/>
              </a:spcBef>
              <a:spcAft>
                <a:spcPts val="0"/>
              </a:spcAft>
              <a:buClr>
                <a:schemeClr val="lt1"/>
              </a:buClr>
              <a:buSzPts val="1800"/>
              <a:buFont typeface="Maven Pro"/>
              <a:buChar char="●"/>
            </a:pPr>
            <a:r>
              <a:rPr lang="en" sz="1800">
                <a:solidFill>
                  <a:schemeClr val="lt1"/>
                </a:solidFill>
              </a:rPr>
              <a:t>Makes the app look more appealing than blank artwork</a:t>
            </a:r>
            <a:endParaRPr sz="1800">
              <a:solidFill>
                <a:schemeClr val="lt1"/>
              </a:solidFill>
            </a:endParaRPr>
          </a:p>
          <a:p>
            <a:pPr indent="0" lvl="0" marL="0" rtl="0" algn="l">
              <a:lnSpc>
                <a:spcPct val="115000"/>
              </a:lnSpc>
              <a:spcBef>
                <a:spcPts val="0"/>
              </a:spcBef>
              <a:spcAft>
                <a:spcPts val="0"/>
              </a:spcAft>
              <a:buNone/>
            </a:pPr>
            <a:r>
              <a:t/>
            </a:r>
            <a:endParaRPr sz="1800">
              <a:solidFill>
                <a:schemeClr val="lt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5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Hard coded features</a:t>
            </a:r>
            <a:endParaRPr/>
          </a:p>
        </p:txBody>
      </p:sp>
      <p:sp>
        <p:nvSpPr>
          <p:cNvPr id="1175" name="Google Shape;1175;p55"/>
          <p:cNvSpPr txBox="1"/>
          <p:nvPr>
            <p:ph idx="1" type="body"/>
          </p:nvPr>
        </p:nvSpPr>
        <p:spPr>
          <a:xfrm>
            <a:off x="717425" y="1203750"/>
            <a:ext cx="7709100" cy="33999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1"/>
              </a:buClr>
              <a:buSzPts val="1800"/>
              <a:buChar char="●"/>
            </a:pPr>
            <a:r>
              <a:rPr lang="en" sz="1800">
                <a:solidFill>
                  <a:schemeClr val="lt1"/>
                </a:solidFill>
              </a:rPr>
              <a:t>Created drawings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Messages</a:t>
            </a:r>
            <a:endParaRPr sz="1800">
              <a:solidFill>
                <a:schemeClr val="lt1"/>
              </a:solidFill>
            </a:endParaRPr>
          </a:p>
          <a:p>
            <a:pPr indent="-342900" lvl="0" marL="457200" rtl="0" algn="l">
              <a:lnSpc>
                <a:spcPct val="115000"/>
              </a:lnSpc>
              <a:spcBef>
                <a:spcPts val="0"/>
              </a:spcBef>
              <a:spcAft>
                <a:spcPts val="0"/>
              </a:spcAft>
              <a:buClr>
                <a:schemeClr val="lt1"/>
              </a:buClr>
              <a:buSzPts val="1800"/>
              <a:buChar char="●"/>
            </a:pPr>
            <a:r>
              <a:rPr lang="en" sz="1800">
                <a:solidFill>
                  <a:schemeClr val="lt1"/>
                </a:solidFill>
              </a:rPr>
              <a:t>Share/Collaborate flow</a:t>
            </a:r>
            <a:endParaRPr sz="1800">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56"/>
          <p:cNvSpPr txBox="1"/>
          <p:nvPr>
            <p:ph type="title"/>
          </p:nvPr>
        </p:nvSpPr>
        <p:spPr>
          <a:xfrm>
            <a:off x="2332425" y="3034500"/>
            <a:ext cx="5697600" cy="4491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u="sng">
                <a:solidFill>
                  <a:schemeClr val="hlink"/>
                </a:solidFill>
                <a:hlinkClick r:id="rId3"/>
              </a:rPr>
              <a:t>Figma Link</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dk2"/>
            </a:gs>
            <a:gs pos="24000">
              <a:schemeClr val="dk2"/>
            </a:gs>
            <a:gs pos="56000">
              <a:schemeClr val="dk2"/>
            </a:gs>
            <a:gs pos="100000">
              <a:srgbClr val="141C21"/>
            </a:gs>
          </a:gsLst>
          <a:lin ang="5400700" scaled="0"/>
        </a:gradFill>
      </p:bgPr>
    </p:bg>
    <p:spTree>
      <p:nvGrpSpPr>
        <p:cNvPr id="1184" name="Shape 1184"/>
        <p:cNvGrpSpPr/>
        <p:nvPr/>
      </p:nvGrpSpPr>
      <p:grpSpPr>
        <a:xfrm>
          <a:off x="0" y="0"/>
          <a:ext cx="0" cy="0"/>
          <a:chOff x="0" y="0"/>
          <a:chExt cx="0" cy="0"/>
        </a:xfrm>
      </p:grpSpPr>
      <p:sp>
        <p:nvSpPr>
          <p:cNvPr id="1185" name="Google Shape;1185;p57"/>
          <p:cNvSpPr txBox="1"/>
          <p:nvPr>
            <p:ph type="title"/>
          </p:nvPr>
        </p:nvSpPr>
        <p:spPr>
          <a:xfrm>
            <a:off x="2522400" y="1609650"/>
            <a:ext cx="40992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THANKS </a:t>
            </a:r>
            <a:endParaRPr u="sng"/>
          </a:p>
        </p:txBody>
      </p:sp>
      <p:sp>
        <p:nvSpPr>
          <p:cNvPr id="1186" name="Google Shape;1186;p57"/>
          <p:cNvSpPr txBox="1"/>
          <p:nvPr>
            <p:ph idx="1" type="subTitle"/>
          </p:nvPr>
        </p:nvSpPr>
        <p:spPr>
          <a:xfrm>
            <a:off x="2291400" y="4173650"/>
            <a:ext cx="4561200" cy="311400"/>
          </a:xfrm>
          <a:prstGeom prst="rect">
            <a:avLst/>
          </a:prstGeom>
        </p:spPr>
        <p:txBody>
          <a:bodyPr anchorCtr="0" anchor="ctr" bIns="91425" lIns="91425" spcFirstLastPara="1" rIns="91425" wrap="square" tIns="91425">
            <a:noAutofit/>
          </a:bodyPr>
          <a:lstStyle/>
          <a:p>
            <a:pPr indent="0" lvl="0" marL="0" rtl="0" algn="ctr">
              <a:spcBef>
                <a:spcPts val="300"/>
              </a:spcBef>
              <a:spcAft>
                <a:spcPts val="0"/>
              </a:spcAft>
              <a:buClr>
                <a:schemeClr val="dk1"/>
              </a:buClr>
              <a:buSzPts val="1100"/>
              <a:buFont typeface="Arial"/>
              <a:buNone/>
            </a:pPr>
            <a:r>
              <a:rPr lang="en" sz="1400">
                <a:solidFill>
                  <a:schemeClr val="dk1"/>
                </a:solidFill>
                <a:latin typeface="Maven Pro"/>
                <a:ea typeface="Maven Pro"/>
                <a:cs typeface="Maven Pro"/>
                <a:sym typeface="Maven Pro"/>
              </a:rPr>
              <a:t>Please keep this slide for attribution</a:t>
            </a:r>
            <a:endParaRPr sz="1400">
              <a:solidFill>
                <a:schemeClr val="dk1"/>
              </a:solidFill>
              <a:latin typeface="Maven Pro"/>
              <a:ea typeface="Maven Pro"/>
              <a:cs typeface="Maven Pro"/>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34"/>
          <p:cNvSpPr txBox="1"/>
          <p:nvPr>
            <p:ph type="title"/>
          </p:nvPr>
        </p:nvSpPr>
        <p:spPr>
          <a:xfrm>
            <a:off x="265500" y="2152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Problem</a:t>
            </a:r>
            <a:endParaRPr sz="2900"/>
          </a:p>
        </p:txBody>
      </p:sp>
      <p:sp>
        <p:nvSpPr>
          <p:cNvPr id="978" name="Google Shape;978;p34"/>
          <p:cNvSpPr txBox="1"/>
          <p:nvPr>
            <p:ph idx="1" type="subTitle"/>
          </p:nvPr>
        </p:nvSpPr>
        <p:spPr>
          <a:xfrm>
            <a:off x="265500" y="1829201"/>
            <a:ext cx="4045200" cy="13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35"/>
              <a:buNone/>
            </a:pPr>
            <a:r>
              <a:rPr lang="en" sz="2000">
                <a:solidFill>
                  <a:schemeClr val="dk1"/>
                </a:solidFill>
              </a:rPr>
              <a:t>People don’t continue art after formal education because it is time consuming and they aren’t good it. This makes them hesitant to share their work with others since they’re not proud of their art.</a:t>
            </a:r>
            <a:endParaRPr sz="2000">
              <a:solidFill>
                <a:schemeClr val="dk1"/>
              </a:solidFill>
            </a:endParaRPr>
          </a:p>
        </p:txBody>
      </p:sp>
      <p:sp>
        <p:nvSpPr>
          <p:cNvPr id="979" name="Google Shape;979;p34"/>
          <p:cNvSpPr txBox="1"/>
          <p:nvPr>
            <p:ph type="title"/>
          </p:nvPr>
        </p:nvSpPr>
        <p:spPr>
          <a:xfrm>
            <a:off x="4837500" y="21522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solidFill>
                  <a:schemeClr val="dk2"/>
                </a:solidFill>
              </a:rPr>
              <a:t>Solution</a:t>
            </a:r>
            <a:endParaRPr sz="2900">
              <a:solidFill>
                <a:schemeClr val="dk2"/>
              </a:solidFill>
            </a:endParaRPr>
          </a:p>
        </p:txBody>
      </p:sp>
      <p:sp>
        <p:nvSpPr>
          <p:cNvPr id="980" name="Google Shape;980;p34"/>
          <p:cNvSpPr txBox="1"/>
          <p:nvPr>
            <p:ph idx="1" type="subTitle"/>
          </p:nvPr>
        </p:nvSpPr>
        <p:spPr>
          <a:xfrm>
            <a:off x="4837500" y="1899001"/>
            <a:ext cx="4045200" cy="1345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000">
                <a:solidFill>
                  <a:srgbClr val="212121"/>
                </a:solidFill>
              </a:rPr>
              <a:t>App that allows users to learn an artistic medium with a lower barrier to entry (pixel art) and collaborate with others to build a community.</a:t>
            </a:r>
            <a:endParaRPr sz="2000">
              <a:solidFill>
                <a:srgbClr val="212121"/>
              </a:solidFill>
            </a:endParaRPr>
          </a:p>
        </p:txBody>
      </p:sp>
      <p:pic>
        <p:nvPicPr>
          <p:cNvPr id="981" name="Google Shape;981;p34"/>
          <p:cNvPicPr preferRelativeResize="0"/>
          <p:nvPr/>
        </p:nvPicPr>
        <p:blipFill rotWithShape="1">
          <a:blip r:embed="rId3">
            <a:alphaModFix/>
          </a:blip>
          <a:srcRect b="10023" l="0" r="0" t="0"/>
          <a:stretch/>
        </p:blipFill>
        <p:spPr>
          <a:xfrm>
            <a:off x="3879675" y="0"/>
            <a:ext cx="1384630" cy="1345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35"/>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Values in Design</a:t>
            </a:r>
            <a:endParaRPr/>
          </a:p>
        </p:txBody>
      </p:sp>
      <p:sp>
        <p:nvSpPr>
          <p:cNvPr id="987" name="Google Shape;987;p35"/>
          <p:cNvSpPr txBox="1"/>
          <p:nvPr>
            <p:ph idx="1" type="body"/>
          </p:nvPr>
        </p:nvSpPr>
        <p:spPr>
          <a:xfrm>
            <a:off x="717425" y="1003925"/>
            <a:ext cx="7607700" cy="35997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2000">
                <a:solidFill>
                  <a:schemeClr val="dk1"/>
                </a:solidFill>
              </a:rPr>
              <a:t>Creativity</a:t>
            </a:r>
            <a:endParaRPr b="1"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Main feature is freestyle pixel art </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Community</a:t>
            </a:r>
            <a:endParaRPr b="1"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Share and collaborate on pixel art</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Connect with friends on app</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Inclusion</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Optional lessons for all levels of artists</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Simplicity</a:t>
            </a:r>
            <a:endParaRPr b="1"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Simple app design and grayscale colors to make user’s art pop</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Inclusion of only the necessary tools on each page</a:t>
            </a:r>
            <a:endParaRPr sz="2000">
              <a:solidFill>
                <a:schemeClr val="dk1"/>
              </a:solidFill>
            </a:endParaRPr>
          </a:p>
          <a:p>
            <a:pPr indent="0" lvl="0" marL="0" rtl="0" algn="l">
              <a:spcBef>
                <a:spcPts val="1600"/>
              </a:spcBef>
              <a:spcAft>
                <a:spcPts val="0"/>
              </a:spcAft>
              <a:buNone/>
            </a:pPr>
            <a:r>
              <a:t/>
            </a:r>
            <a:endParaRPr sz="20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36"/>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Tensions</a:t>
            </a:r>
            <a:endParaRPr/>
          </a:p>
        </p:txBody>
      </p:sp>
      <p:sp>
        <p:nvSpPr>
          <p:cNvPr id="993" name="Google Shape;993;p36"/>
          <p:cNvSpPr txBox="1"/>
          <p:nvPr>
            <p:ph idx="1" type="body"/>
          </p:nvPr>
        </p:nvSpPr>
        <p:spPr>
          <a:xfrm>
            <a:off x="717425" y="1203750"/>
            <a:ext cx="7709100" cy="3399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chemeClr val="dk1"/>
              </a:buClr>
              <a:buSzPts val="2000"/>
              <a:buChar char="●"/>
            </a:pPr>
            <a:r>
              <a:rPr b="1" lang="en" sz="2000">
                <a:solidFill>
                  <a:schemeClr val="dk1"/>
                </a:solidFill>
              </a:rPr>
              <a:t>Health</a:t>
            </a:r>
            <a:endParaRPr b="1"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Promotes screen time</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Eye strain</a:t>
            </a:r>
            <a:endParaRPr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Sedentary lifestyle</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Accessibility </a:t>
            </a:r>
            <a:endParaRPr b="1"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More difficult for those with lack of motor control</a:t>
            </a:r>
            <a:endParaRPr sz="2000">
              <a:solidFill>
                <a:schemeClr val="dk1"/>
              </a:solidFill>
            </a:endParaRPr>
          </a:p>
          <a:p>
            <a:pPr indent="-355600" lvl="0" marL="457200" rtl="0" algn="l">
              <a:spcBef>
                <a:spcPts val="0"/>
              </a:spcBef>
              <a:spcAft>
                <a:spcPts val="0"/>
              </a:spcAft>
              <a:buClr>
                <a:schemeClr val="dk1"/>
              </a:buClr>
              <a:buSzPts val="2000"/>
              <a:buChar char="●"/>
            </a:pPr>
            <a:r>
              <a:rPr b="1" lang="en" sz="2000">
                <a:solidFill>
                  <a:schemeClr val="dk1"/>
                </a:solidFill>
              </a:rPr>
              <a:t>Inclusion</a:t>
            </a:r>
            <a:endParaRPr b="1" sz="2000">
              <a:solidFill>
                <a:schemeClr val="dk1"/>
              </a:solidFill>
            </a:endParaRPr>
          </a:p>
          <a:p>
            <a:pPr indent="-355600" lvl="1" marL="914400" rtl="0" algn="l">
              <a:spcBef>
                <a:spcPts val="0"/>
              </a:spcBef>
              <a:spcAft>
                <a:spcPts val="0"/>
              </a:spcAft>
              <a:buClr>
                <a:schemeClr val="dk1"/>
              </a:buClr>
              <a:buSzPts val="2000"/>
              <a:buChar char="○"/>
            </a:pPr>
            <a:r>
              <a:rPr lang="en" sz="2000">
                <a:solidFill>
                  <a:schemeClr val="dk1"/>
                </a:solidFill>
              </a:rPr>
              <a:t>Not accessible for those without access to mobile devices</a:t>
            </a:r>
            <a:endParaRPr sz="20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37"/>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400"/>
              <a:t>Tasks</a:t>
            </a:r>
            <a:endParaRPr sz="2400"/>
          </a:p>
        </p:txBody>
      </p:sp>
      <p:sp>
        <p:nvSpPr>
          <p:cNvPr id="999" name="Google Shape;999;p37"/>
          <p:cNvSpPr txBox="1"/>
          <p:nvPr>
            <p:ph idx="1" type="subTitle"/>
          </p:nvPr>
        </p:nvSpPr>
        <p:spPr>
          <a:xfrm>
            <a:off x="1707225" y="1198750"/>
            <a:ext cx="3579600" cy="7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1"/>
                </a:solidFill>
                <a:latin typeface="Maven Pro"/>
                <a:ea typeface="Maven Pro"/>
                <a:cs typeface="Maven Pro"/>
                <a:sym typeface="Maven Pro"/>
              </a:rPr>
              <a:t>1. </a:t>
            </a:r>
            <a:r>
              <a:rPr lang="en" sz="2000">
                <a:solidFill>
                  <a:schemeClr val="lt1"/>
                </a:solidFill>
                <a:latin typeface="Maven Pro"/>
                <a:ea typeface="Maven Pro"/>
                <a:cs typeface="Maven Pro"/>
                <a:sym typeface="Maven Pro"/>
              </a:rPr>
              <a:t>Create a pixel art piece </a:t>
            </a:r>
            <a:endParaRPr sz="2000">
              <a:solidFill>
                <a:schemeClr val="lt1"/>
              </a:solidFill>
              <a:latin typeface="Maven Pro"/>
              <a:ea typeface="Maven Pro"/>
              <a:cs typeface="Maven Pro"/>
              <a:sym typeface="Maven Pro"/>
            </a:endParaRPr>
          </a:p>
          <a:p>
            <a:pPr indent="0" lvl="0" marL="0" rtl="0" algn="l">
              <a:spcBef>
                <a:spcPts val="0"/>
              </a:spcBef>
              <a:spcAft>
                <a:spcPts val="0"/>
              </a:spcAft>
              <a:buNone/>
            </a:pPr>
            <a:r>
              <a:rPr lang="en" sz="2000">
                <a:solidFill>
                  <a:schemeClr val="lt1"/>
                </a:solidFill>
                <a:latin typeface="Maven Pro"/>
                <a:ea typeface="Maven Pro"/>
                <a:cs typeface="Maven Pro"/>
                <a:sym typeface="Maven Pro"/>
              </a:rPr>
              <a:t>(simple)</a:t>
            </a:r>
            <a:endParaRPr sz="2000">
              <a:solidFill>
                <a:schemeClr val="lt1"/>
              </a:solidFill>
              <a:latin typeface="Maven Pro"/>
              <a:ea typeface="Maven Pro"/>
              <a:cs typeface="Maven Pro"/>
              <a:sym typeface="Maven Pro"/>
            </a:endParaRPr>
          </a:p>
        </p:txBody>
      </p:sp>
      <p:sp>
        <p:nvSpPr>
          <p:cNvPr id="1000" name="Google Shape;1000;p37"/>
          <p:cNvSpPr txBox="1"/>
          <p:nvPr>
            <p:ph idx="2" type="subTitle"/>
          </p:nvPr>
        </p:nvSpPr>
        <p:spPr>
          <a:xfrm>
            <a:off x="1707225" y="2439188"/>
            <a:ext cx="3579600" cy="55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aven Pro"/>
                <a:ea typeface="Maven Pro"/>
                <a:cs typeface="Maven Pro"/>
                <a:sym typeface="Maven Pro"/>
              </a:rPr>
              <a:t>2. Share a pixel artwork (moderate)</a:t>
            </a:r>
            <a:endParaRPr sz="2000">
              <a:solidFill>
                <a:schemeClr val="lt1"/>
              </a:solidFill>
              <a:latin typeface="Maven Pro"/>
              <a:ea typeface="Maven Pro"/>
              <a:cs typeface="Maven Pro"/>
              <a:sym typeface="Maven Pro"/>
            </a:endParaRPr>
          </a:p>
        </p:txBody>
      </p:sp>
      <p:sp>
        <p:nvSpPr>
          <p:cNvPr id="1001" name="Google Shape;1001;p37"/>
          <p:cNvSpPr txBox="1"/>
          <p:nvPr>
            <p:ph idx="3" type="subTitle"/>
          </p:nvPr>
        </p:nvSpPr>
        <p:spPr>
          <a:xfrm>
            <a:off x="1707225" y="3455213"/>
            <a:ext cx="3579600" cy="7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lt1"/>
                </a:solidFill>
                <a:latin typeface="Maven Pro"/>
                <a:ea typeface="Maven Pro"/>
                <a:cs typeface="Maven Pro"/>
                <a:sym typeface="Maven Pro"/>
              </a:rPr>
              <a:t>3. Collaborate on a pixel artwork (complex)</a:t>
            </a:r>
            <a:endParaRPr sz="2000">
              <a:solidFill>
                <a:schemeClr val="lt1"/>
              </a:solidFill>
              <a:latin typeface="Maven Pro"/>
              <a:ea typeface="Maven Pro"/>
              <a:cs typeface="Maven Pro"/>
              <a:sym typeface="Maven Pro"/>
            </a:endParaRPr>
          </a:p>
        </p:txBody>
      </p:sp>
      <p:pic>
        <p:nvPicPr>
          <p:cNvPr id="1002" name="Google Shape;1002;p37"/>
          <p:cNvPicPr preferRelativeResize="0"/>
          <p:nvPr/>
        </p:nvPicPr>
        <p:blipFill>
          <a:blip r:embed="rId3">
            <a:alphaModFix/>
          </a:blip>
          <a:stretch>
            <a:fillRect/>
          </a:stretch>
        </p:blipFill>
        <p:spPr>
          <a:xfrm>
            <a:off x="5957570" y="2483646"/>
            <a:ext cx="676500" cy="676500"/>
          </a:xfrm>
          <a:prstGeom prst="rect">
            <a:avLst/>
          </a:prstGeom>
          <a:noFill/>
          <a:ln>
            <a:noFill/>
          </a:ln>
        </p:spPr>
      </p:pic>
      <p:pic>
        <p:nvPicPr>
          <p:cNvPr id="1003" name="Google Shape;1003;p37"/>
          <p:cNvPicPr preferRelativeResize="0"/>
          <p:nvPr/>
        </p:nvPicPr>
        <p:blipFill>
          <a:blip r:embed="rId4">
            <a:alphaModFix/>
          </a:blip>
          <a:stretch>
            <a:fillRect/>
          </a:stretch>
        </p:blipFill>
        <p:spPr>
          <a:xfrm>
            <a:off x="5721925" y="3378100"/>
            <a:ext cx="1147800" cy="1147800"/>
          </a:xfrm>
          <a:prstGeom prst="rect">
            <a:avLst/>
          </a:prstGeom>
          <a:noFill/>
          <a:ln>
            <a:noFill/>
          </a:ln>
        </p:spPr>
      </p:pic>
      <p:pic>
        <p:nvPicPr>
          <p:cNvPr id="1004" name="Google Shape;1004;p37"/>
          <p:cNvPicPr preferRelativeResize="0"/>
          <p:nvPr/>
        </p:nvPicPr>
        <p:blipFill>
          <a:blip r:embed="rId5">
            <a:alphaModFix/>
          </a:blip>
          <a:stretch>
            <a:fillRect/>
          </a:stretch>
        </p:blipFill>
        <p:spPr>
          <a:xfrm>
            <a:off x="5816150" y="1198759"/>
            <a:ext cx="959350" cy="959350"/>
          </a:xfrm>
          <a:prstGeom prst="rect">
            <a:avLst/>
          </a:prstGeom>
          <a:noFill/>
          <a:ln>
            <a:noFill/>
          </a:ln>
        </p:spPr>
      </p:pic>
      <p:sp>
        <p:nvSpPr>
          <p:cNvPr id="1005" name="Google Shape;1005;p37"/>
          <p:cNvSpPr txBox="1"/>
          <p:nvPr/>
        </p:nvSpPr>
        <p:spPr>
          <a:xfrm>
            <a:off x="1680975" y="4651175"/>
            <a:ext cx="3632100" cy="40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accent4"/>
              </a:buClr>
              <a:buSzPts val="1100"/>
              <a:buFont typeface="Arial"/>
              <a:buNone/>
            </a:pPr>
            <a:r>
              <a:rPr lang="en">
                <a:solidFill>
                  <a:schemeClr val="lt1"/>
                </a:solidFill>
                <a:latin typeface="Maven Pro"/>
                <a:ea typeface="Maven Pro"/>
                <a:cs typeface="Maven Pro"/>
                <a:sym typeface="Maven Pro"/>
              </a:rPr>
              <a:t>*</a:t>
            </a:r>
            <a:r>
              <a:rPr lang="en">
                <a:solidFill>
                  <a:schemeClr val="lt1"/>
                </a:solidFill>
                <a:latin typeface="Maven Pro"/>
                <a:ea typeface="Maven Pro"/>
                <a:cs typeface="Maven Pro"/>
                <a:sym typeface="Maven Pro"/>
              </a:rPr>
              <a:t>No changes were made to the tasks</a:t>
            </a:r>
            <a:endParaRPr>
              <a:solidFill>
                <a:schemeClr val="lt1"/>
              </a:solidFill>
              <a:latin typeface="Maven Pro"/>
              <a:ea typeface="Maven Pro"/>
              <a:cs typeface="Maven Pro"/>
              <a:sym typeface="Maven Pro"/>
            </a:endParaRPr>
          </a:p>
          <a:p>
            <a:pPr indent="0" lvl="0" marL="0" rtl="0" algn="l">
              <a:spcBef>
                <a:spcPts val="0"/>
              </a:spcBef>
              <a:spcAft>
                <a:spcPts val="0"/>
              </a:spcAft>
              <a:buNone/>
            </a:pPr>
            <a:r>
              <a:t/>
            </a:r>
            <a:endParaRPr>
              <a:solidFill>
                <a:schemeClr val="lt1"/>
              </a:solidFill>
              <a:latin typeface="Maven Pro"/>
              <a:ea typeface="Maven Pro"/>
              <a:cs typeface="Maven Pro"/>
              <a:sym typeface="Maven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38"/>
          <p:cNvSpPr txBox="1"/>
          <p:nvPr>
            <p:ph type="title"/>
          </p:nvPr>
        </p:nvSpPr>
        <p:spPr>
          <a:xfrm>
            <a:off x="717425" y="539925"/>
            <a:ext cx="7709100" cy="805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Usability Goals &amp; Key Measurements</a:t>
            </a:r>
            <a:endParaRPr/>
          </a:p>
        </p:txBody>
      </p:sp>
      <p:sp>
        <p:nvSpPr>
          <p:cNvPr id="1011" name="Google Shape;1011;p38"/>
          <p:cNvSpPr txBox="1"/>
          <p:nvPr>
            <p:ph idx="1" type="body"/>
          </p:nvPr>
        </p:nvSpPr>
        <p:spPr>
          <a:xfrm>
            <a:off x="717425" y="1345125"/>
            <a:ext cx="7709100" cy="3258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Fun</a:t>
            </a:r>
            <a:endParaRPr sz="1800"/>
          </a:p>
          <a:p>
            <a:pPr indent="-342900" lvl="1" marL="914400" rtl="0" algn="l">
              <a:spcBef>
                <a:spcPts val="0"/>
              </a:spcBef>
              <a:spcAft>
                <a:spcPts val="0"/>
              </a:spcAft>
              <a:buSzPts val="1800"/>
              <a:buChar char="○"/>
            </a:pPr>
            <a:r>
              <a:rPr lang="en" sz="1800"/>
              <a:t>Measured with 5 </a:t>
            </a:r>
            <a:r>
              <a:rPr lang="en" sz="1800"/>
              <a:t>point</a:t>
            </a:r>
            <a:r>
              <a:rPr lang="en" sz="1800"/>
              <a:t> Likert scale</a:t>
            </a:r>
            <a:endParaRPr sz="1800"/>
          </a:p>
          <a:p>
            <a:pPr indent="-342900" lvl="0" marL="457200" rtl="0" algn="l">
              <a:spcBef>
                <a:spcPts val="0"/>
              </a:spcBef>
              <a:spcAft>
                <a:spcPts val="0"/>
              </a:spcAft>
              <a:buSzPts val="1800"/>
              <a:buChar char="●"/>
            </a:pPr>
            <a:r>
              <a:rPr lang="en" sz="1800"/>
              <a:t>Robust</a:t>
            </a:r>
            <a:endParaRPr sz="1800"/>
          </a:p>
          <a:p>
            <a:pPr indent="-342900" lvl="1" marL="914400" rtl="0" algn="l">
              <a:spcBef>
                <a:spcPts val="0"/>
              </a:spcBef>
              <a:spcAft>
                <a:spcPts val="0"/>
              </a:spcAft>
              <a:buSzPts val="1800"/>
              <a:buChar char="○"/>
            </a:pPr>
            <a:r>
              <a:rPr lang="en" sz="1800"/>
              <a:t>Number of misclicks/errors user makes when performing task</a:t>
            </a:r>
            <a:endParaRPr sz="1800"/>
          </a:p>
          <a:p>
            <a:pPr indent="-342900" lvl="1" marL="914400" rtl="0" algn="l">
              <a:spcBef>
                <a:spcPts val="0"/>
              </a:spcBef>
              <a:spcAft>
                <a:spcPts val="0"/>
              </a:spcAft>
              <a:buSzPts val="1800"/>
              <a:buChar char="○"/>
            </a:pPr>
            <a:r>
              <a:rPr lang="en" sz="1800"/>
              <a:t>How fast they can recover from failure</a:t>
            </a:r>
            <a:endParaRPr sz="1800"/>
          </a:p>
          <a:p>
            <a:pPr indent="0" lvl="0" marL="0" rtl="0" algn="l">
              <a:spcBef>
                <a:spcPts val="1600"/>
              </a:spcBef>
              <a:spcAft>
                <a:spcPts val="0"/>
              </a:spcAft>
              <a:buNone/>
            </a:pPr>
            <a:r>
              <a:t/>
            </a:r>
            <a:endParaRPr sz="1800"/>
          </a:p>
          <a:p>
            <a:pPr indent="0" lvl="0" marL="0" rtl="0" algn="l">
              <a:spcBef>
                <a:spcPts val="0"/>
              </a:spcBef>
              <a:spcAft>
                <a:spcPts val="0"/>
              </a:spcAft>
              <a:buNone/>
            </a:pPr>
            <a:r>
              <a:rPr lang="en" sz="1800"/>
              <a:t>Progress?: On track to hitting these goals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39"/>
          <p:cNvSpPr txBox="1"/>
          <p:nvPr>
            <p:ph type="title"/>
          </p:nvPr>
        </p:nvSpPr>
        <p:spPr>
          <a:xfrm>
            <a:off x="2198250" y="1782600"/>
            <a:ext cx="4747500" cy="1807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Interface Revisions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40"/>
          <p:cNvSpPr txBox="1"/>
          <p:nvPr>
            <p:ph type="title"/>
          </p:nvPr>
        </p:nvSpPr>
        <p:spPr>
          <a:xfrm>
            <a:off x="717425" y="539925"/>
            <a:ext cx="7709100" cy="33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Design change #1 - Before</a:t>
            </a:r>
            <a:endParaRPr/>
          </a:p>
        </p:txBody>
      </p:sp>
      <p:sp>
        <p:nvSpPr>
          <p:cNvPr id="1022" name="Google Shape;1022;p40"/>
          <p:cNvSpPr txBox="1"/>
          <p:nvPr>
            <p:ph idx="1" type="body"/>
          </p:nvPr>
        </p:nvSpPr>
        <p:spPr>
          <a:xfrm>
            <a:off x="1013175" y="873225"/>
            <a:ext cx="3083100" cy="348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How can we make drawing pixel art more simple? How can we </a:t>
            </a:r>
            <a:r>
              <a:rPr lang="en" sz="2000"/>
              <a:t>reduce</a:t>
            </a:r>
            <a:r>
              <a:rPr lang="en" sz="2000"/>
              <a:t> our toolbar to be more intuitive to reduce errors?</a:t>
            </a:r>
            <a:endParaRPr sz="2000"/>
          </a:p>
        </p:txBody>
      </p:sp>
      <p:pic>
        <p:nvPicPr>
          <p:cNvPr id="1023" name="Google Shape;1023;p40"/>
          <p:cNvPicPr preferRelativeResize="0"/>
          <p:nvPr/>
        </p:nvPicPr>
        <p:blipFill>
          <a:blip r:embed="rId3">
            <a:alphaModFix/>
          </a:blip>
          <a:stretch>
            <a:fillRect/>
          </a:stretch>
        </p:blipFill>
        <p:spPr>
          <a:xfrm>
            <a:off x="4431713" y="3626950"/>
            <a:ext cx="3610449" cy="1338275"/>
          </a:xfrm>
          <a:prstGeom prst="rect">
            <a:avLst/>
          </a:prstGeom>
          <a:noFill/>
          <a:ln>
            <a:noFill/>
          </a:ln>
        </p:spPr>
      </p:pic>
      <p:pic>
        <p:nvPicPr>
          <p:cNvPr id="1024" name="Google Shape;1024;p40"/>
          <p:cNvPicPr preferRelativeResize="0"/>
          <p:nvPr/>
        </p:nvPicPr>
        <p:blipFill>
          <a:blip r:embed="rId4">
            <a:alphaModFix/>
          </a:blip>
          <a:stretch>
            <a:fillRect/>
          </a:stretch>
        </p:blipFill>
        <p:spPr>
          <a:xfrm>
            <a:off x="4491800" y="1089575"/>
            <a:ext cx="1809281" cy="2412375"/>
          </a:xfrm>
          <a:prstGeom prst="rect">
            <a:avLst/>
          </a:prstGeom>
          <a:noFill/>
          <a:ln>
            <a:noFill/>
          </a:ln>
        </p:spPr>
      </p:pic>
      <p:sp>
        <p:nvSpPr>
          <p:cNvPr id="1025" name="Google Shape;1025;p40"/>
          <p:cNvSpPr txBox="1"/>
          <p:nvPr/>
        </p:nvSpPr>
        <p:spPr>
          <a:xfrm>
            <a:off x="6459075" y="1089575"/>
            <a:ext cx="1498200" cy="33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Low-fi drawing page</a:t>
            </a:r>
            <a:endParaRPr>
              <a:solidFill>
                <a:schemeClr val="lt1"/>
              </a:solidFill>
              <a:latin typeface="Maven Pro"/>
              <a:ea typeface="Maven Pro"/>
              <a:cs typeface="Maven Pro"/>
              <a:sym typeface="Maven Pro"/>
            </a:endParaRPr>
          </a:p>
        </p:txBody>
      </p:sp>
      <p:sp>
        <p:nvSpPr>
          <p:cNvPr id="1026" name="Google Shape;1026;p40"/>
          <p:cNvSpPr txBox="1"/>
          <p:nvPr/>
        </p:nvSpPr>
        <p:spPr>
          <a:xfrm>
            <a:off x="6696600" y="3179275"/>
            <a:ext cx="1425300" cy="28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Maven Pro"/>
                <a:ea typeface="Maven Pro"/>
                <a:cs typeface="Maven Pro"/>
                <a:sym typeface="Maven Pro"/>
              </a:rPr>
              <a:t>Low-fi Toolbar</a:t>
            </a:r>
            <a:endParaRPr>
              <a:solidFill>
                <a:schemeClr val="lt1"/>
              </a:solidFill>
              <a:latin typeface="Maven Pro"/>
              <a:ea typeface="Maven Pro"/>
              <a:cs typeface="Maven Pro"/>
              <a:sym typeface="Maven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uper Pixel Vintage Gaming by Slidesgo">
  <a:themeElements>
    <a:clrScheme name="Simple Light">
      <a:dk1>
        <a:srgbClr val="FFFF00"/>
      </a:dk1>
      <a:lt1>
        <a:srgbClr val="FFFFFF"/>
      </a:lt1>
      <a:dk2>
        <a:srgbClr val="0E2433"/>
      </a:dk2>
      <a:lt2>
        <a:srgbClr val="45B6FE"/>
      </a:lt2>
      <a:accent1>
        <a:srgbClr val="3792CB"/>
      </a:accent1>
      <a:accent2>
        <a:srgbClr val="296D98"/>
      </a:accent2>
      <a:accent3>
        <a:srgbClr val="1C4966"/>
      </a:accent3>
      <a:accent4>
        <a:srgbClr val="000000"/>
      </a:accent4>
      <a:accent5>
        <a:srgbClr val="0E2433"/>
      </a:accent5>
      <a:accent6>
        <a:srgbClr val="45B6FE"/>
      </a:accent6>
      <a:hlink>
        <a:srgbClr val="FFFF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